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701" r:id="rId2"/>
  </p:sldMasterIdLst>
  <p:notesMasterIdLst>
    <p:notesMasterId r:id="rId55"/>
  </p:notesMasterIdLst>
  <p:handoutMasterIdLst>
    <p:handoutMasterId r:id="rId56"/>
  </p:handoutMasterIdLst>
  <p:sldIdLst>
    <p:sldId id="486" r:id="rId3"/>
    <p:sldId id="626" r:id="rId4"/>
    <p:sldId id="811" r:id="rId5"/>
    <p:sldId id="898" r:id="rId6"/>
    <p:sldId id="623" r:id="rId7"/>
    <p:sldId id="850" r:id="rId8"/>
    <p:sldId id="866" r:id="rId9"/>
    <p:sldId id="854" r:id="rId10"/>
    <p:sldId id="852" r:id="rId11"/>
    <p:sldId id="865" r:id="rId12"/>
    <p:sldId id="837" r:id="rId13"/>
    <p:sldId id="726" r:id="rId14"/>
    <p:sldId id="867" r:id="rId15"/>
    <p:sldId id="820" r:id="rId16"/>
    <p:sldId id="777" r:id="rId17"/>
    <p:sldId id="861" r:id="rId18"/>
    <p:sldId id="778" r:id="rId19"/>
    <p:sldId id="816" r:id="rId20"/>
    <p:sldId id="862" r:id="rId21"/>
    <p:sldId id="817" r:id="rId22"/>
    <p:sldId id="825" r:id="rId23"/>
    <p:sldId id="853" r:id="rId24"/>
    <p:sldId id="870" r:id="rId25"/>
    <p:sldId id="782" r:id="rId26"/>
    <p:sldId id="783" r:id="rId27"/>
    <p:sldId id="871" r:id="rId28"/>
    <p:sldId id="731" r:id="rId29"/>
    <p:sldId id="876" r:id="rId30"/>
    <p:sldId id="877" r:id="rId31"/>
    <p:sldId id="878" r:id="rId32"/>
    <p:sldId id="879" r:id="rId33"/>
    <p:sldId id="880" r:id="rId34"/>
    <p:sldId id="883" r:id="rId35"/>
    <p:sldId id="881" r:id="rId36"/>
    <p:sldId id="882" r:id="rId37"/>
    <p:sldId id="884" r:id="rId38"/>
    <p:sldId id="885" r:id="rId39"/>
    <p:sldId id="886" r:id="rId40"/>
    <p:sldId id="887" r:id="rId41"/>
    <p:sldId id="888" r:id="rId42"/>
    <p:sldId id="856" r:id="rId43"/>
    <p:sldId id="889" r:id="rId44"/>
    <p:sldId id="890" r:id="rId45"/>
    <p:sldId id="891" r:id="rId46"/>
    <p:sldId id="734" r:id="rId47"/>
    <p:sldId id="892" r:id="rId48"/>
    <p:sldId id="893" r:id="rId49"/>
    <p:sldId id="894" r:id="rId50"/>
    <p:sldId id="848" r:id="rId51"/>
    <p:sldId id="895" r:id="rId52"/>
    <p:sldId id="899" r:id="rId53"/>
    <p:sldId id="562" r:id="rId54"/>
  </p:sldIdLst>
  <p:sldSz cx="9144000" cy="6858000" type="screen4x3"/>
  <p:notesSz cx="6950075" cy="9236075"/>
  <p:defaultTextStyle>
    <a:defPPr>
      <a:defRPr lang="en-US"/>
    </a:defPPr>
    <a:lvl1pPr algn="l" rtl="0" fontAlgn="base">
      <a:spcBef>
        <a:spcPct val="0"/>
      </a:spcBef>
      <a:spcAft>
        <a:spcPct val="0"/>
      </a:spcAft>
      <a:defRPr kumimoji="1" sz="1500" b="1"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kumimoji="1" sz="1500" b="1"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kumimoji="1" sz="1500" b="1"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kumimoji="1" sz="1500" b="1"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kumimoji="1" sz="1500" b="1"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kumimoji="1" sz="1500" b="1"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kumimoji="1" sz="1500" b="1"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kumimoji="1" sz="1500" b="1"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kumimoji="1" sz="1500" b="1"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3984">
          <p15:clr>
            <a:srgbClr val="A4A3A4"/>
          </p15:clr>
        </p15:guide>
        <p15:guide id="2" pos="912">
          <p15:clr>
            <a:srgbClr val="A4A3A4"/>
          </p15:clr>
        </p15:guide>
      </p15:sldGuideLst>
    </p:ext>
    <p:ext uri="{2D200454-40CA-4A62-9FC3-DE9A4176ACB9}">
      <p15:notesGuideLst xmlns:p15="http://schemas.microsoft.com/office/powerpoint/2012/main">
        <p15:guide id="1" orient="horz" pos="2910" userDrawn="1">
          <p15:clr>
            <a:srgbClr val="A4A3A4"/>
          </p15:clr>
        </p15:guide>
        <p15:guide id="2" pos="218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4D4D4D"/>
    <a:srgbClr val="FF66CC"/>
    <a:srgbClr val="FFFF00"/>
    <a:srgbClr val="FF3300"/>
    <a:srgbClr val="008000"/>
    <a:srgbClr val="33CC33"/>
    <a:srgbClr val="FFCC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77" autoAdjust="0"/>
    <p:restoredTop sz="86387" autoAdjust="0"/>
  </p:normalViewPr>
  <p:slideViewPr>
    <p:cSldViewPr>
      <p:cViewPr varScale="1">
        <p:scale>
          <a:sx n="86" d="100"/>
          <a:sy n="86" d="100"/>
        </p:scale>
        <p:origin x="1402" y="72"/>
      </p:cViewPr>
      <p:guideLst>
        <p:guide orient="horz" pos="3984"/>
        <p:guide pos="912"/>
      </p:guideLst>
    </p:cSldViewPr>
  </p:slideViewPr>
  <p:outlineViewPr>
    <p:cViewPr>
      <p:scale>
        <a:sx n="33" d="100"/>
        <a:sy n="33" d="100"/>
      </p:scale>
      <p:origin x="0" y="-19524"/>
    </p:cViewPr>
  </p:outlineViewPr>
  <p:notesTextViewPr>
    <p:cViewPr>
      <p:scale>
        <a:sx n="210" d="100"/>
        <a:sy n="210" d="100"/>
      </p:scale>
      <p:origin x="0" y="0"/>
    </p:cViewPr>
  </p:notesTextViewPr>
  <p:sorterViewPr>
    <p:cViewPr>
      <p:scale>
        <a:sx n="75" d="100"/>
        <a:sy n="75" d="100"/>
      </p:scale>
      <p:origin x="0" y="-1580"/>
    </p:cViewPr>
  </p:sorterViewPr>
  <p:notesViewPr>
    <p:cSldViewPr>
      <p:cViewPr>
        <p:scale>
          <a:sx n="100" d="100"/>
          <a:sy n="100" d="100"/>
        </p:scale>
        <p:origin x="-864" y="-60"/>
      </p:cViewPr>
      <p:guideLst>
        <p:guide orient="horz" pos="2910"/>
        <p:guide pos="218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handoutMaster" Target="handoutMasters/handoutMaster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1" y="2"/>
            <a:ext cx="3011699" cy="463695"/>
          </a:xfrm>
          <a:prstGeom prst="rect">
            <a:avLst/>
          </a:prstGeom>
          <a:noFill/>
          <a:ln w="12700" cap="sq">
            <a:noFill/>
            <a:miter lim="800000"/>
            <a:headEnd type="none" w="sm" len="sm"/>
            <a:tailEnd type="none" w="sm" len="sm"/>
          </a:ln>
        </p:spPr>
        <p:txBody>
          <a:bodyPr vert="horz" wrap="square" lIns="91823" tIns="45912" rIns="91823" bIns="45912" numCol="1" anchor="t" anchorCtr="0" compatLnSpc="1">
            <a:prstTxWarp prst="textNoShape">
              <a:avLst/>
            </a:prstTxWarp>
          </a:bodyPr>
          <a:lstStyle>
            <a:lvl1pPr defTabSz="917294" eaLnBrk="0" hangingPunct="0">
              <a:defRPr kumimoji="0" sz="1200" b="0">
                <a:latin typeface="Times New Roman" pitchFamily="18" charset="0"/>
                <a:ea typeface="ＭＳ Ｐゴシック" charset="-128"/>
                <a:cs typeface="+mn-cs"/>
              </a:defRPr>
            </a:lvl1pPr>
          </a:lstStyle>
          <a:p>
            <a:pPr>
              <a:defRPr/>
            </a:pPr>
            <a:endParaRPr lang="en-US"/>
          </a:p>
        </p:txBody>
      </p:sp>
      <p:sp>
        <p:nvSpPr>
          <p:cNvPr id="17411" name="Rectangle 3"/>
          <p:cNvSpPr>
            <a:spLocks noGrp="1" noChangeArrowheads="1"/>
          </p:cNvSpPr>
          <p:nvPr>
            <p:ph type="dt" sz="quarter" idx="1"/>
          </p:nvPr>
        </p:nvSpPr>
        <p:spPr bwMode="auto">
          <a:xfrm>
            <a:off x="3938378" y="2"/>
            <a:ext cx="3011699" cy="463695"/>
          </a:xfrm>
          <a:prstGeom prst="rect">
            <a:avLst/>
          </a:prstGeom>
          <a:noFill/>
          <a:ln w="12700" cap="sq">
            <a:noFill/>
            <a:miter lim="800000"/>
            <a:headEnd type="none" w="sm" len="sm"/>
            <a:tailEnd type="none" w="sm" len="sm"/>
          </a:ln>
        </p:spPr>
        <p:txBody>
          <a:bodyPr vert="horz" wrap="square" lIns="91823" tIns="45912" rIns="91823" bIns="45912" numCol="1" anchor="t" anchorCtr="0" compatLnSpc="1">
            <a:prstTxWarp prst="textNoShape">
              <a:avLst/>
            </a:prstTxWarp>
          </a:bodyPr>
          <a:lstStyle>
            <a:lvl1pPr algn="r" defTabSz="917294" eaLnBrk="0" hangingPunct="0">
              <a:defRPr kumimoji="0" sz="1200" b="0">
                <a:latin typeface="Times New Roman" pitchFamily="18" charset="0"/>
                <a:ea typeface="ＭＳ Ｐゴシック" charset="-128"/>
                <a:cs typeface="+mn-cs"/>
              </a:defRPr>
            </a:lvl1pPr>
          </a:lstStyle>
          <a:p>
            <a:pPr>
              <a:defRPr/>
            </a:pPr>
            <a:endParaRPr lang="en-US"/>
          </a:p>
        </p:txBody>
      </p:sp>
      <p:sp>
        <p:nvSpPr>
          <p:cNvPr id="17412" name="Rectangle 4"/>
          <p:cNvSpPr>
            <a:spLocks noGrp="1" noChangeArrowheads="1"/>
          </p:cNvSpPr>
          <p:nvPr>
            <p:ph type="ftr" sz="quarter" idx="2"/>
          </p:nvPr>
        </p:nvSpPr>
        <p:spPr bwMode="auto">
          <a:xfrm>
            <a:off x="1" y="8772382"/>
            <a:ext cx="3011699" cy="463695"/>
          </a:xfrm>
          <a:prstGeom prst="rect">
            <a:avLst/>
          </a:prstGeom>
          <a:noFill/>
          <a:ln w="12700" cap="sq">
            <a:noFill/>
            <a:miter lim="800000"/>
            <a:headEnd type="none" w="sm" len="sm"/>
            <a:tailEnd type="none" w="sm" len="sm"/>
          </a:ln>
        </p:spPr>
        <p:txBody>
          <a:bodyPr vert="horz" wrap="square" lIns="91823" tIns="45912" rIns="91823" bIns="45912" numCol="1" anchor="b" anchorCtr="0" compatLnSpc="1">
            <a:prstTxWarp prst="textNoShape">
              <a:avLst/>
            </a:prstTxWarp>
          </a:bodyPr>
          <a:lstStyle>
            <a:lvl1pPr defTabSz="917294" eaLnBrk="0" hangingPunct="0">
              <a:defRPr kumimoji="0" sz="1200" b="0">
                <a:latin typeface="Times New Roman" pitchFamily="18" charset="0"/>
                <a:ea typeface="ＭＳ Ｐゴシック" charset="-128"/>
                <a:cs typeface="+mn-cs"/>
              </a:defRPr>
            </a:lvl1pPr>
          </a:lstStyle>
          <a:p>
            <a:pPr>
              <a:defRPr/>
            </a:pPr>
            <a:endParaRPr lang="en-US"/>
          </a:p>
        </p:txBody>
      </p:sp>
      <p:sp>
        <p:nvSpPr>
          <p:cNvPr id="17413" name="Rectangle 5"/>
          <p:cNvSpPr>
            <a:spLocks noGrp="1" noChangeArrowheads="1"/>
          </p:cNvSpPr>
          <p:nvPr>
            <p:ph type="sldNum" sz="quarter" idx="3"/>
          </p:nvPr>
        </p:nvSpPr>
        <p:spPr bwMode="auto">
          <a:xfrm>
            <a:off x="3938378" y="8772382"/>
            <a:ext cx="3011699" cy="463695"/>
          </a:xfrm>
          <a:prstGeom prst="rect">
            <a:avLst/>
          </a:prstGeom>
          <a:noFill/>
          <a:ln w="12700" cap="sq">
            <a:noFill/>
            <a:miter lim="800000"/>
            <a:headEnd type="none" w="sm" len="sm"/>
            <a:tailEnd type="none" w="sm" len="sm"/>
          </a:ln>
        </p:spPr>
        <p:txBody>
          <a:bodyPr vert="horz" wrap="square" lIns="91823" tIns="45912" rIns="91823" bIns="45912" numCol="1" anchor="b" anchorCtr="0" compatLnSpc="1">
            <a:prstTxWarp prst="textNoShape">
              <a:avLst/>
            </a:prstTxWarp>
          </a:bodyPr>
          <a:lstStyle>
            <a:lvl1pPr algn="r" defTabSz="915840" eaLnBrk="0" hangingPunct="0">
              <a:defRPr kumimoji="0" sz="1200" b="0"/>
            </a:lvl1pPr>
          </a:lstStyle>
          <a:p>
            <a:fld id="{CA588F07-8EA6-E747-92FA-DC621111EC1A}" type="slidenum">
              <a:rPr lang="en-US"/>
              <a:pPr/>
              <a:t>‹#›</a:t>
            </a:fld>
            <a:endParaRPr lang="en-US"/>
          </a:p>
        </p:txBody>
      </p:sp>
    </p:spTree>
    <p:extLst>
      <p:ext uri="{BB962C8B-B14F-4D97-AF65-F5344CB8AC3E}">
        <p14:creationId xmlns:p14="http://schemas.microsoft.com/office/powerpoint/2010/main" val="24225214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4"/>
          <p:cNvSpPr>
            <a:spLocks noGrp="1" noRot="1" noChangeAspect="1" noChangeArrowheads="1"/>
          </p:cNvSpPr>
          <p:nvPr>
            <p:ph type="sldImg" idx="2"/>
          </p:nvPr>
        </p:nvSpPr>
        <p:spPr bwMode="auto">
          <a:xfrm>
            <a:off x="1171575" y="693738"/>
            <a:ext cx="4613275" cy="3460750"/>
          </a:xfrm>
          <a:prstGeom prst="rect">
            <a:avLst/>
          </a:prstGeom>
          <a:noFill/>
          <a:ln w="12700" cap="sq">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xmlns="" val="1"/>
            </a:ext>
          </a:extLst>
        </p:spPr>
      </p:sp>
      <p:sp>
        <p:nvSpPr>
          <p:cNvPr id="2053" name="Rectangle 5"/>
          <p:cNvSpPr>
            <a:spLocks noGrp="1" noChangeArrowheads="1"/>
          </p:cNvSpPr>
          <p:nvPr>
            <p:ph type="body" sz="quarter" idx="3"/>
          </p:nvPr>
        </p:nvSpPr>
        <p:spPr bwMode="auto">
          <a:xfrm>
            <a:off x="926677" y="4389347"/>
            <a:ext cx="5096722" cy="4154341"/>
          </a:xfrm>
          <a:prstGeom prst="rect">
            <a:avLst/>
          </a:prstGeom>
          <a:noFill/>
          <a:ln w="9525">
            <a:noFill/>
            <a:miter lim="800000"/>
            <a:headEnd/>
            <a:tailEnd/>
          </a:ln>
        </p:spPr>
        <p:txBody>
          <a:bodyPr vert="horz" wrap="square" lIns="92461" tIns="46231" rIns="92461" bIns="46231"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6" name="Rectangle 8"/>
          <p:cNvSpPr>
            <a:spLocks noGrp="1" noChangeArrowheads="1"/>
          </p:cNvSpPr>
          <p:nvPr>
            <p:ph type="hdr" sz="quarter"/>
          </p:nvPr>
        </p:nvSpPr>
        <p:spPr bwMode="auto">
          <a:xfrm>
            <a:off x="1" y="2"/>
            <a:ext cx="3011699" cy="463695"/>
          </a:xfrm>
          <a:prstGeom prst="rect">
            <a:avLst/>
          </a:prstGeom>
          <a:noFill/>
          <a:ln w="12700" cap="sq">
            <a:noFill/>
            <a:miter lim="800000"/>
            <a:headEnd type="none" w="sm" len="sm"/>
            <a:tailEnd type="none" w="sm" len="sm"/>
          </a:ln>
        </p:spPr>
        <p:txBody>
          <a:bodyPr vert="horz" wrap="square" lIns="91823" tIns="45912" rIns="91823" bIns="45912" numCol="1" anchor="t" anchorCtr="0" compatLnSpc="1">
            <a:prstTxWarp prst="textNoShape">
              <a:avLst/>
            </a:prstTxWarp>
          </a:bodyPr>
          <a:lstStyle>
            <a:lvl1pPr defTabSz="917294" eaLnBrk="0" hangingPunct="0">
              <a:defRPr kumimoji="0" sz="1200" b="0">
                <a:latin typeface="Times New Roman" pitchFamily="18" charset="0"/>
                <a:ea typeface="ＭＳ Ｐゴシック" charset="-128"/>
                <a:cs typeface="+mn-cs"/>
              </a:defRPr>
            </a:lvl1pPr>
          </a:lstStyle>
          <a:p>
            <a:pPr>
              <a:defRPr/>
            </a:pPr>
            <a:endParaRPr lang="en-US"/>
          </a:p>
        </p:txBody>
      </p:sp>
      <p:sp>
        <p:nvSpPr>
          <p:cNvPr id="2057" name="Rectangle 9"/>
          <p:cNvSpPr>
            <a:spLocks noGrp="1" noChangeArrowheads="1"/>
          </p:cNvSpPr>
          <p:nvPr>
            <p:ph type="dt" idx="1"/>
          </p:nvPr>
        </p:nvSpPr>
        <p:spPr bwMode="auto">
          <a:xfrm>
            <a:off x="3938378" y="2"/>
            <a:ext cx="3011699" cy="463695"/>
          </a:xfrm>
          <a:prstGeom prst="rect">
            <a:avLst/>
          </a:prstGeom>
          <a:noFill/>
          <a:ln w="12700" cap="sq">
            <a:noFill/>
            <a:miter lim="800000"/>
            <a:headEnd type="none" w="sm" len="sm"/>
            <a:tailEnd type="none" w="sm" len="sm"/>
          </a:ln>
        </p:spPr>
        <p:txBody>
          <a:bodyPr vert="horz" wrap="square" lIns="91823" tIns="45912" rIns="91823" bIns="45912" numCol="1" anchor="t" anchorCtr="0" compatLnSpc="1">
            <a:prstTxWarp prst="textNoShape">
              <a:avLst/>
            </a:prstTxWarp>
          </a:bodyPr>
          <a:lstStyle>
            <a:lvl1pPr algn="r" defTabSz="917294" eaLnBrk="0" hangingPunct="0">
              <a:defRPr kumimoji="0" sz="1200" b="0">
                <a:latin typeface="Times New Roman" pitchFamily="18" charset="0"/>
                <a:ea typeface="ＭＳ Ｐゴシック" charset="-128"/>
                <a:cs typeface="+mn-cs"/>
              </a:defRPr>
            </a:lvl1pPr>
          </a:lstStyle>
          <a:p>
            <a:pPr>
              <a:defRPr/>
            </a:pPr>
            <a:endParaRPr lang="en-US"/>
          </a:p>
        </p:txBody>
      </p:sp>
      <p:sp>
        <p:nvSpPr>
          <p:cNvPr id="2058" name="Rectangle 10"/>
          <p:cNvSpPr>
            <a:spLocks noGrp="1" noChangeArrowheads="1"/>
          </p:cNvSpPr>
          <p:nvPr>
            <p:ph type="ftr" sz="quarter" idx="4"/>
          </p:nvPr>
        </p:nvSpPr>
        <p:spPr bwMode="auto">
          <a:xfrm>
            <a:off x="1" y="8772382"/>
            <a:ext cx="3011699" cy="463695"/>
          </a:xfrm>
          <a:prstGeom prst="rect">
            <a:avLst/>
          </a:prstGeom>
          <a:noFill/>
          <a:ln w="12700" cap="sq">
            <a:noFill/>
            <a:miter lim="800000"/>
            <a:headEnd type="none" w="sm" len="sm"/>
            <a:tailEnd type="none" w="sm" len="sm"/>
          </a:ln>
        </p:spPr>
        <p:txBody>
          <a:bodyPr vert="horz" wrap="square" lIns="91823" tIns="45912" rIns="91823" bIns="45912" numCol="1" anchor="b" anchorCtr="0" compatLnSpc="1">
            <a:prstTxWarp prst="textNoShape">
              <a:avLst/>
            </a:prstTxWarp>
          </a:bodyPr>
          <a:lstStyle>
            <a:lvl1pPr defTabSz="917294" eaLnBrk="0" hangingPunct="0">
              <a:defRPr kumimoji="0" sz="1200" b="0">
                <a:latin typeface="Times New Roman" pitchFamily="18" charset="0"/>
                <a:ea typeface="ＭＳ Ｐゴシック" charset="-128"/>
                <a:cs typeface="+mn-cs"/>
              </a:defRPr>
            </a:lvl1pPr>
          </a:lstStyle>
          <a:p>
            <a:pPr>
              <a:defRPr/>
            </a:pPr>
            <a:endParaRPr lang="en-US"/>
          </a:p>
        </p:txBody>
      </p:sp>
      <p:sp>
        <p:nvSpPr>
          <p:cNvPr id="2059" name="Rectangle 11"/>
          <p:cNvSpPr>
            <a:spLocks noGrp="1" noChangeArrowheads="1"/>
          </p:cNvSpPr>
          <p:nvPr>
            <p:ph type="sldNum" sz="quarter" idx="5"/>
          </p:nvPr>
        </p:nvSpPr>
        <p:spPr bwMode="auto">
          <a:xfrm>
            <a:off x="3938378" y="8772382"/>
            <a:ext cx="3011699" cy="463695"/>
          </a:xfrm>
          <a:prstGeom prst="rect">
            <a:avLst/>
          </a:prstGeom>
          <a:noFill/>
          <a:ln w="12700" cap="sq">
            <a:noFill/>
            <a:miter lim="800000"/>
            <a:headEnd type="none" w="sm" len="sm"/>
            <a:tailEnd type="none" w="sm" len="sm"/>
          </a:ln>
        </p:spPr>
        <p:txBody>
          <a:bodyPr vert="horz" wrap="square" lIns="91823" tIns="45912" rIns="91823" bIns="45912" numCol="1" anchor="b" anchorCtr="0" compatLnSpc="1">
            <a:prstTxWarp prst="textNoShape">
              <a:avLst/>
            </a:prstTxWarp>
          </a:bodyPr>
          <a:lstStyle>
            <a:lvl1pPr algn="r" defTabSz="915840" eaLnBrk="0" hangingPunct="0">
              <a:defRPr kumimoji="0" sz="1200" b="0"/>
            </a:lvl1pPr>
          </a:lstStyle>
          <a:p>
            <a:fld id="{55313798-67DD-CC43-A773-80D55DF6EC95}" type="slidenum">
              <a:rPr lang="en-US"/>
              <a:pPr/>
              <a:t>‹#›</a:t>
            </a:fld>
            <a:endParaRPr lang="en-US"/>
          </a:p>
        </p:txBody>
      </p:sp>
    </p:spTree>
    <p:extLst>
      <p:ext uri="{BB962C8B-B14F-4D97-AF65-F5344CB8AC3E}">
        <p14:creationId xmlns:p14="http://schemas.microsoft.com/office/powerpoint/2010/main" val="31392896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0"/>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p>
        </p:txBody>
      </p:sp>
      <p:sp>
        <p:nvSpPr>
          <p:cNvPr id="7782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840">
              <a:defRPr kumimoji="1" sz="1200">
                <a:solidFill>
                  <a:schemeClr val="tx1"/>
                </a:solidFill>
                <a:latin typeface="Times New Roman" charset="0"/>
                <a:ea typeface="ＭＳ Ｐゴシック" charset="0"/>
                <a:cs typeface="ＭＳ Ｐゴシック" charset="0"/>
              </a:defRPr>
            </a:lvl1pPr>
            <a:lvl2pPr marL="742831" indent="-285703" defTabSz="915840">
              <a:defRPr kumimoji="1" sz="1200">
                <a:solidFill>
                  <a:schemeClr val="tx1"/>
                </a:solidFill>
                <a:latin typeface="Times New Roman" charset="0"/>
                <a:ea typeface="ＭＳ Ｐゴシック" charset="0"/>
              </a:defRPr>
            </a:lvl2pPr>
            <a:lvl3pPr marL="1142816" indent="-228563" defTabSz="915840">
              <a:defRPr kumimoji="1" sz="1200">
                <a:solidFill>
                  <a:schemeClr val="tx1"/>
                </a:solidFill>
                <a:latin typeface="Times New Roman" charset="0"/>
                <a:ea typeface="ＭＳ Ｐゴシック" charset="0"/>
              </a:defRPr>
            </a:lvl3pPr>
            <a:lvl4pPr marL="1599941" indent="-228563" defTabSz="915840">
              <a:defRPr kumimoji="1" sz="1200">
                <a:solidFill>
                  <a:schemeClr val="tx1"/>
                </a:solidFill>
                <a:latin typeface="Times New Roman" charset="0"/>
                <a:ea typeface="ＭＳ Ｐゴシック" charset="0"/>
              </a:defRPr>
            </a:lvl4pPr>
            <a:lvl5pPr marL="2057067" indent="-228563" defTabSz="915840">
              <a:defRPr kumimoji="1" sz="1200">
                <a:solidFill>
                  <a:schemeClr val="tx1"/>
                </a:solidFill>
                <a:latin typeface="Times New Roman" charset="0"/>
                <a:ea typeface="ＭＳ Ｐゴシック" charset="0"/>
              </a:defRPr>
            </a:lvl5pPr>
            <a:lvl6pPr marL="2514194"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6pPr>
            <a:lvl7pPr marL="2971320"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7pPr>
            <a:lvl8pPr marL="3428446"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8pPr>
            <a:lvl9pPr marL="3885571"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9pPr>
          </a:lstStyle>
          <a:p>
            <a:fld id="{7805D1A1-51F1-9847-92F1-2D949B194A04}" type="slidenum">
              <a:rPr kumimoji="0" lang="en-US"/>
              <a:pPr/>
              <a:t>1</a:t>
            </a:fld>
            <a:endParaRPr kumimoji="0"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endParaRPr>
          </a:p>
        </p:txBody>
      </p:sp>
      <p:sp>
        <p:nvSpPr>
          <p:cNvPr id="12698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716">
              <a:defRPr kumimoji="1" sz="1200">
                <a:solidFill>
                  <a:schemeClr val="tx1"/>
                </a:solidFill>
                <a:latin typeface="Times New Roman" charset="0"/>
                <a:ea typeface="ＭＳ Ｐゴシック" charset="0"/>
                <a:cs typeface="ＭＳ Ｐゴシック" charset="0"/>
              </a:defRPr>
            </a:lvl1pPr>
            <a:lvl2pPr marL="742730" indent="-285665" defTabSz="915716">
              <a:defRPr kumimoji="1" sz="1200">
                <a:solidFill>
                  <a:schemeClr val="tx1"/>
                </a:solidFill>
                <a:latin typeface="Times New Roman" charset="0"/>
                <a:ea typeface="ＭＳ Ｐゴシック" charset="0"/>
              </a:defRPr>
            </a:lvl2pPr>
            <a:lvl3pPr marL="1142661" indent="-228533" defTabSz="915716">
              <a:defRPr kumimoji="1" sz="1200">
                <a:solidFill>
                  <a:schemeClr val="tx1"/>
                </a:solidFill>
                <a:latin typeface="Times New Roman" charset="0"/>
                <a:ea typeface="ＭＳ Ｐゴシック" charset="0"/>
              </a:defRPr>
            </a:lvl3pPr>
            <a:lvl4pPr marL="1599725" indent="-228533" defTabSz="915716">
              <a:defRPr kumimoji="1" sz="1200">
                <a:solidFill>
                  <a:schemeClr val="tx1"/>
                </a:solidFill>
                <a:latin typeface="Times New Roman" charset="0"/>
                <a:ea typeface="ＭＳ Ｐゴシック" charset="0"/>
              </a:defRPr>
            </a:lvl4pPr>
            <a:lvl5pPr marL="2056789" indent="-228533" defTabSz="915716">
              <a:defRPr kumimoji="1" sz="1200">
                <a:solidFill>
                  <a:schemeClr val="tx1"/>
                </a:solidFill>
                <a:latin typeface="Times New Roman" charset="0"/>
                <a:ea typeface="ＭＳ Ｐゴシック" charset="0"/>
              </a:defRPr>
            </a:lvl5pPr>
            <a:lvl6pPr marL="2513853" indent="-228533" defTabSz="915716" eaLnBrk="0" fontAlgn="base" hangingPunct="0">
              <a:spcBef>
                <a:spcPct val="30000"/>
              </a:spcBef>
              <a:spcAft>
                <a:spcPct val="0"/>
              </a:spcAft>
              <a:defRPr kumimoji="1" sz="1200">
                <a:solidFill>
                  <a:schemeClr val="tx1"/>
                </a:solidFill>
                <a:latin typeface="Times New Roman" charset="0"/>
                <a:ea typeface="ＭＳ Ｐゴシック" charset="0"/>
              </a:defRPr>
            </a:lvl6pPr>
            <a:lvl7pPr marL="2970917" indent="-228533" defTabSz="915716" eaLnBrk="0" fontAlgn="base" hangingPunct="0">
              <a:spcBef>
                <a:spcPct val="30000"/>
              </a:spcBef>
              <a:spcAft>
                <a:spcPct val="0"/>
              </a:spcAft>
              <a:defRPr kumimoji="1" sz="1200">
                <a:solidFill>
                  <a:schemeClr val="tx1"/>
                </a:solidFill>
                <a:latin typeface="Times New Roman" charset="0"/>
                <a:ea typeface="ＭＳ Ｐゴシック" charset="0"/>
              </a:defRPr>
            </a:lvl7pPr>
            <a:lvl8pPr marL="3427981" indent="-228533" defTabSz="915716" eaLnBrk="0" fontAlgn="base" hangingPunct="0">
              <a:spcBef>
                <a:spcPct val="30000"/>
              </a:spcBef>
              <a:spcAft>
                <a:spcPct val="0"/>
              </a:spcAft>
              <a:defRPr kumimoji="1" sz="1200">
                <a:solidFill>
                  <a:schemeClr val="tx1"/>
                </a:solidFill>
                <a:latin typeface="Times New Roman" charset="0"/>
                <a:ea typeface="ＭＳ Ｐゴシック" charset="0"/>
              </a:defRPr>
            </a:lvl8pPr>
            <a:lvl9pPr marL="3885044" indent="-228533" defTabSz="915716" eaLnBrk="0" fontAlgn="base" hangingPunct="0">
              <a:spcBef>
                <a:spcPct val="30000"/>
              </a:spcBef>
              <a:spcAft>
                <a:spcPct val="0"/>
              </a:spcAft>
              <a:defRPr kumimoji="1" sz="1200">
                <a:solidFill>
                  <a:schemeClr val="tx1"/>
                </a:solidFill>
                <a:latin typeface="Times New Roman" charset="0"/>
                <a:ea typeface="ＭＳ Ｐゴシック" charset="0"/>
              </a:defRPr>
            </a:lvl9pPr>
          </a:lstStyle>
          <a:p>
            <a:fld id="{F966BA86-1038-8042-A107-BED3F2121594}" type="slidenum">
              <a:rPr kumimoji="0" lang="en-US"/>
              <a:pPr/>
              <a:t>11</a:t>
            </a:fld>
            <a:endParaRPr kumimoji="0" lang="en-US"/>
          </a:p>
        </p:txBody>
      </p:sp>
    </p:spTree>
    <p:extLst>
      <p:ext uri="{BB962C8B-B14F-4D97-AF65-F5344CB8AC3E}">
        <p14:creationId xmlns:p14="http://schemas.microsoft.com/office/powerpoint/2010/main" val="30616397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endParaRPr>
          </a:p>
        </p:txBody>
      </p:sp>
      <p:sp>
        <p:nvSpPr>
          <p:cNvPr id="7987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840">
              <a:defRPr kumimoji="1" sz="1200">
                <a:solidFill>
                  <a:schemeClr val="tx1"/>
                </a:solidFill>
                <a:latin typeface="Times New Roman" charset="0"/>
                <a:ea typeface="ＭＳ Ｐゴシック" charset="0"/>
                <a:cs typeface="ＭＳ Ｐゴシック" charset="0"/>
              </a:defRPr>
            </a:lvl1pPr>
            <a:lvl2pPr marL="742831" indent="-285703" defTabSz="915840">
              <a:defRPr kumimoji="1" sz="1200">
                <a:solidFill>
                  <a:schemeClr val="tx1"/>
                </a:solidFill>
                <a:latin typeface="Times New Roman" charset="0"/>
                <a:ea typeface="ＭＳ Ｐゴシック" charset="0"/>
              </a:defRPr>
            </a:lvl2pPr>
            <a:lvl3pPr marL="1142816" indent="-228563" defTabSz="915840">
              <a:defRPr kumimoji="1" sz="1200">
                <a:solidFill>
                  <a:schemeClr val="tx1"/>
                </a:solidFill>
                <a:latin typeface="Times New Roman" charset="0"/>
                <a:ea typeface="ＭＳ Ｐゴシック" charset="0"/>
              </a:defRPr>
            </a:lvl3pPr>
            <a:lvl4pPr marL="1599941" indent="-228563" defTabSz="915840">
              <a:defRPr kumimoji="1" sz="1200">
                <a:solidFill>
                  <a:schemeClr val="tx1"/>
                </a:solidFill>
                <a:latin typeface="Times New Roman" charset="0"/>
                <a:ea typeface="ＭＳ Ｐゴシック" charset="0"/>
              </a:defRPr>
            </a:lvl4pPr>
            <a:lvl5pPr marL="2057067" indent="-228563" defTabSz="915840">
              <a:defRPr kumimoji="1" sz="1200">
                <a:solidFill>
                  <a:schemeClr val="tx1"/>
                </a:solidFill>
                <a:latin typeface="Times New Roman" charset="0"/>
                <a:ea typeface="ＭＳ Ｐゴシック" charset="0"/>
              </a:defRPr>
            </a:lvl5pPr>
            <a:lvl6pPr marL="2514194"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6pPr>
            <a:lvl7pPr marL="2971320"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7pPr>
            <a:lvl8pPr marL="3428446"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8pPr>
            <a:lvl9pPr marL="3885571"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9pPr>
          </a:lstStyle>
          <a:p>
            <a:fld id="{C4C13D4A-99EA-5547-9E87-96AA1AE136B5}" type="slidenum">
              <a:rPr kumimoji="0" lang="en-US"/>
              <a:pPr/>
              <a:t>12</a:t>
            </a:fld>
            <a:endParaRPr kumimoji="0" lang="en-US"/>
          </a:p>
        </p:txBody>
      </p:sp>
    </p:spTree>
    <p:extLst>
      <p:ext uri="{BB962C8B-B14F-4D97-AF65-F5344CB8AC3E}">
        <p14:creationId xmlns:p14="http://schemas.microsoft.com/office/powerpoint/2010/main" val="31430951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endParaRPr>
          </a:p>
        </p:txBody>
      </p:sp>
      <p:sp>
        <p:nvSpPr>
          <p:cNvPr id="12698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716">
              <a:defRPr kumimoji="1" sz="1200">
                <a:solidFill>
                  <a:schemeClr val="tx1"/>
                </a:solidFill>
                <a:latin typeface="Times New Roman" charset="0"/>
                <a:ea typeface="ＭＳ Ｐゴシック" charset="0"/>
                <a:cs typeface="ＭＳ Ｐゴシック" charset="0"/>
              </a:defRPr>
            </a:lvl1pPr>
            <a:lvl2pPr marL="742730" indent="-285665" defTabSz="915716">
              <a:defRPr kumimoji="1" sz="1200">
                <a:solidFill>
                  <a:schemeClr val="tx1"/>
                </a:solidFill>
                <a:latin typeface="Times New Roman" charset="0"/>
                <a:ea typeface="ＭＳ Ｐゴシック" charset="0"/>
              </a:defRPr>
            </a:lvl2pPr>
            <a:lvl3pPr marL="1142661" indent="-228533" defTabSz="915716">
              <a:defRPr kumimoji="1" sz="1200">
                <a:solidFill>
                  <a:schemeClr val="tx1"/>
                </a:solidFill>
                <a:latin typeface="Times New Roman" charset="0"/>
                <a:ea typeface="ＭＳ Ｐゴシック" charset="0"/>
              </a:defRPr>
            </a:lvl3pPr>
            <a:lvl4pPr marL="1599725" indent="-228533" defTabSz="915716">
              <a:defRPr kumimoji="1" sz="1200">
                <a:solidFill>
                  <a:schemeClr val="tx1"/>
                </a:solidFill>
                <a:latin typeface="Times New Roman" charset="0"/>
                <a:ea typeface="ＭＳ Ｐゴシック" charset="0"/>
              </a:defRPr>
            </a:lvl4pPr>
            <a:lvl5pPr marL="2056789" indent="-228533" defTabSz="915716">
              <a:defRPr kumimoji="1" sz="1200">
                <a:solidFill>
                  <a:schemeClr val="tx1"/>
                </a:solidFill>
                <a:latin typeface="Times New Roman" charset="0"/>
                <a:ea typeface="ＭＳ Ｐゴシック" charset="0"/>
              </a:defRPr>
            </a:lvl5pPr>
            <a:lvl6pPr marL="2513853" indent="-228533" defTabSz="915716" eaLnBrk="0" fontAlgn="base" hangingPunct="0">
              <a:spcBef>
                <a:spcPct val="30000"/>
              </a:spcBef>
              <a:spcAft>
                <a:spcPct val="0"/>
              </a:spcAft>
              <a:defRPr kumimoji="1" sz="1200">
                <a:solidFill>
                  <a:schemeClr val="tx1"/>
                </a:solidFill>
                <a:latin typeface="Times New Roman" charset="0"/>
                <a:ea typeface="ＭＳ Ｐゴシック" charset="0"/>
              </a:defRPr>
            </a:lvl6pPr>
            <a:lvl7pPr marL="2970917" indent="-228533" defTabSz="915716" eaLnBrk="0" fontAlgn="base" hangingPunct="0">
              <a:spcBef>
                <a:spcPct val="30000"/>
              </a:spcBef>
              <a:spcAft>
                <a:spcPct val="0"/>
              </a:spcAft>
              <a:defRPr kumimoji="1" sz="1200">
                <a:solidFill>
                  <a:schemeClr val="tx1"/>
                </a:solidFill>
                <a:latin typeface="Times New Roman" charset="0"/>
                <a:ea typeface="ＭＳ Ｐゴシック" charset="0"/>
              </a:defRPr>
            </a:lvl7pPr>
            <a:lvl8pPr marL="3427981" indent="-228533" defTabSz="915716" eaLnBrk="0" fontAlgn="base" hangingPunct="0">
              <a:spcBef>
                <a:spcPct val="30000"/>
              </a:spcBef>
              <a:spcAft>
                <a:spcPct val="0"/>
              </a:spcAft>
              <a:defRPr kumimoji="1" sz="1200">
                <a:solidFill>
                  <a:schemeClr val="tx1"/>
                </a:solidFill>
                <a:latin typeface="Times New Roman" charset="0"/>
                <a:ea typeface="ＭＳ Ｐゴシック" charset="0"/>
              </a:defRPr>
            </a:lvl8pPr>
            <a:lvl9pPr marL="3885044" indent="-228533" defTabSz="915716" eaLnBrk="0" fontAlgn="base" hangingPunct="0">
              <a:spcBef>
                <a:spcPct val="30000"/>
              </a:spcBef>
              <a:spcAft>
                <a:spcPct val="0"/>
              </a:spcAft>
              <a:defRPr kumimoji="1" sz="1200">
                <a:solidFill>
                  <a:schemeClr val="tx1"/>
                </a:solidFill>
                <a:latin typeface="Times New Roman" charset="0"/>
                <a:ea typeface="ＭＳ Ｐゴシック" charset="0"/>
              </a:defRPr>
            </a:lvl9pPr>
          </a:lstStyle>
          <a:p>
            <a:fld id="{F966BA86-1038-8042-A107-BED3F2121594}" type="slidenum">
              <a:rPr kumimoji="0" lang="en-US"/>
              <a:pPr/>
              <a:t>13</a:t>
            </a:fld>
            <a:endParaRPr kumimoji="0" lang="en-US"/>
          </a:p>
        </p:txBody>
      </p:sp>
    </p:spTree>
    <p:extLst>
      <p:ext uri="{BB962C8B-B14F-4D97-AF65-F5344CB8AC3E}">
        <p14:creationId xmlns:p14="http://schemas.microsoft.com/office/powerpoint/2010/main" val="16841593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endParaRPr>
          </a:p>
        </p:txBody>
      </p:sp>
      <p:sp>
        <p:nvSpPr>
          <p:cNvPr id="11366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840">
              <a:defRPr kumimoji="1" sz="1200">
                <a:solidFill>
                  <a:schemeClr val="tx1"/>
                </a:solidFill>
                <a:latin typeface="Times New Roman" charset="0"/>
                <a:ea typeface="ＭＳ Ｐゴシック" charset="0"/>
                <a:cs typeface="ＭＳ Ｐゴシック" charset="0"/>
              </a:defRPr>
            </a:lvl1pPr>
            <a:lvl2pPr marL="742831" indent="-285703" defTabSz="915840">
              <a:defRPr kumimoji="1" sz="1200">
                <a:solidFill>
                  <a:schemeClr val="tx1"/>
                </a:solidFill>
                <a:latin typeface="Times New Roman" charset="0"/>
                <a:ea typeface="ＭＳ Ｐゴシック" charset="0"/>
              </a:defRPr>
            </a:lvl2pPr>
            <a:lvl3pPr marL="1142816" indent="-228563" defTabSz="915840">
              <a:defRPr kumimoji="1" sz="1200">
                <a:solidFill>
                  <a:schemeClr val="tx1"/>
                </a:solidFill>
                <a:latin typeface="Times New Roman" charset="0"/>
                <a:ea typeface="ＭＳ Ｐゴシック" charset="0"/>
              </a:defRPr>
            </a:lvl3pPr>
            <a:lvl4pPr marL="1599941" indent="-228563" defTabSz="915840">
              <a:defRPr kumimoji="1" sz="1200">
                <a:solidFill>
                  <a:schemeClr val="tx1"/>
                </a:solidFill>
                <a:latin typeface="Times New Roman" charset="0"/>
                <a:ea typeface="ＭＳ Ｐゴシック" charset="0"/>
              </a:defRPr>
            </a:lvl4pPr>
            <a:lvl5pPr marL="2057067" indent="-228563" defTabSz="915840">
              <a:defRPr kumimoji="1" sz="1200">
                <a:solidFill>
                  <a:schemeClr val="tx1"/>
                </a:solidFill>
                <a:latin typeface="Times New Roman" charset="0"/>
                <a:ea typeface="ＭＳ Ｐゴシック" charset="0"/>
              </a:defRPr>
            </a:lvl5pPr>
            <a:lvl6pPr marL="2514194"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6pPr>
            <a:lvl7pPr marL="2971320"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7pPr>
            <a:lvl8pPr marL="3428446"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8pPr>
            <a:lvl9pPr marL="3885571"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9pPr>
          </a:lstStyle>
          <a:p>
            <a:fld id="{8C6EB32B-A89F-2F43-9985-285DBE31FBB6}" type="slidenum">
              <a:rPr kumimoji="0" lang="en-US"/>
              <a:pPr/>
              <a:t>22</a:t>
            </a:fld>
            <a:endParaRPr kumimoji="0" lang="en-US"/>
          </a:p>
        </p:txBody>
      </p:sp>
    </p:spTree>
    <p:extLst>
      <p:ext uri="{BB962C8B-B14F-4D97-AF65-F5344CB8AC3E}">
        <p14:creationId xmlns:p14="http://schemas.microsoft.com/office/powerpoint/2010/main" val="17911554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endParaRPr>
          </a:p>
        </p:txBody>
      </p:sp>
      <p:sp>
        <p:nvSpPr>
          <p:cNvPr id="7987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840">
              <a:defRPr kumimoji="1" sz="1200">
                <a:solidFill>
                  <a:schemeClr val="tx1"/>
                </a:solidFill>
                <a:latin typeface="Times New Roman" charset="0"/>
                <a:ea typeface="ＭＳ Ｐゴシック" charset="0"/>
                <a:cs typeface="ＭＳ Ｐゴシック" charset="0"/>
              </a:defRPr>
            </a:lvl1pPr>
            <a:lvl2pPr marL="742831" indent="-285703" defTabSz="915840">
              <a:defRPr kumimoji="1" sz="1200">
                <a:solidFill>
                  <a:schemeClr val="tx1"/>
                </a:solidFill>
                <a:latin typeface="Times New Roman" charset="0"/>
                <a:ea typeface="ＭＳ Ｐゴシック" charset="0"/>
              </a:defRPr>
            </a:lvl2pPr>
            <a:lvl3pPr marL="1142816" indent="-228563" defTabSz="915840">
              <a:defRPr kumimoji="1" sz="1200">
                <a:solidFill>
                  <a:schemeClr val="tx1"/>
                </a:solidFill>
                <a:latin typeface="Times New Roman" charset="0"/>
                <a:ea typeface="ＭＳ Ｐゴシック" charset="0"/>
              </a:defRPr>
            </a:lvl3pPr>
            <a:lvl4pPr marL="1599941" indent="-228563" defTabSz="915840">
              <a:defRPr kumimoji="1" sz="1200">
                <a:solidFill>
                  <a:schemeClr val="tx1"/>
                </a:solidFill>
                <a:latin typeface="Times New Roman" charset="0"/>
                <a:ea typeface="ＭＳ Ｐゴシック" charset="0"/>
              </a:defRPr>
            </a:lvl4pPr>
            <a:lvl5pPr marL="2057067" indent="-228563" defTabSz="915840">
              <a:defRPr kumimoji="1" sz="1200">
                <a:solidFill>
                  <a:schemeClr val="tx1"/>
                </a:solidFill>
                <a:latin typeface="Times New Roman" charset="0"/>
                <a:ea typeface="ＭＳ Ｐゴシック" charset="0"/>
              </a:defRPr>
            </a:lvl5pPr>
            <a:lvl6pPr marL="2514194"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6pPr>
            <a:lvl7pPr marL="2971320"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7pPr>
            <a:lvl8pPr marL="3428446"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8pPr>
            <a:lvl9pPr marL="3885571"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9pPr>
          </a:lstStyle>
          <a:p>
            <a:fld id="{C4C13D4A-99EA-5547-9E87-96AA1AE136B5}" type="slidenum">
              <a:rPr kumimoji="0" lang="en-US"/>
              <a:pPr/>
              <a:t>23</a:t>
            </a:fld>
            <a:endParaRPr kumimoji="0" lang="en-US"/>
          </a:p>
        </p:txBody>
      </p:sp>
    </p:spTree>
    <p:extLst>
      <p:ext uri="{BB962C8B-B14F-4D97-AF65-F5344CB8AC3E}">
        <p14:creationId xmlns:p14="http://schemas.microsoft.com/office/powerpoint/2010/main" val="40851621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endParaRPr>
          </a:p>
        </p:txBody>
      </p:sp>
      <p:sp>
        <p:nvSpPr>
          <p:cNvPr id="12493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840">
              <a:defRPr kumimoji="1" sz="1200">
                <a:solidFill>
                  <a:schemeClr val="tx1"/>
                </a:solidFill>
                <a:latin typeface="Times New Roman" charset="0"/>
                <a:ea typeface="ＭＳ Ｐゴシック" charset="0"/>
                <a:cs typeface="ＭＳ Ｐゴシック" charset="0"/>
              </a:defRPr>
            </a:lvl1pPr>
            <a:lvl2pPr marL="742831" indent="-285703" defTabSz="915840">
              <a:defRPr kumimoji="1" sz="1200">
                <a:solidFill>
                  <a:schemeClr val="tx1"/>
                </a:solidFill>
                <a:latin typeface="Times New Roman" charset="0"/>
                <a:ea typeface="ＭＳ Ｐゴシック" charset="0"/>
              </a:defRPr>
            </a:lvl2pPr>
            <a:lvl3pPr marL="1142816" indent="-228563" defTabSz="915840">
              <a:defRPr kumimoji="1" sz="1200">
                <a:solidFill>
                  <a:schemeClr val="tx1"/>
                </a:solidFill>
                <a:latin typeface="Times New Roman" charset="0"/>
                <a:ea typeface="ＭＳ Ｐゴシック" charset="0"/>
              </a:defRPr>
            </a:lvl3pPr>
            <a:lvl4pPr marL="1599941" indent="-228563" defTabSz="915840">
              <a:defRPr kumimoji="1" sz="1200">
                <a:solidFill>
                  <a:schemeClr val="tx1"/>
                </a:solidFill>
                <a:latin typeface="Times New Roman" charset="0"/>
                <a:ea typeface="ＭＳ Ｐゴシック" charset="0"/>
              </a:defRPr>
            </a:lvl4pPr>
            <a:lvl5pPr marL="2057067" indent="-228563" defTabSz="915840">
              <a:defRPr kumimoji="1" sz="1200">
                <a:solidFill>
                  <a:schemeClr val="tx1"/>
                </a:solidFill>
                <a:latin typeface="Times New Roman" charset="0"/>
                <a:ea typeface="ＭＳ Ｐゴシック" charset="0"/>
              </a:defRPr>
            </a:lvl5pPr>
            <a:lvl6pPr marL="2514194"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6pPr>
            <a:lvl7pPr marL="2971320"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7pPr>
            <a:lvl8pPr marL="3428446"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8pPr>
            <a:lvl9pPr marL="3885571"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9pPr>
          </a:lstStyle>
          <a:p>
            <a:fld id="{66672C9F-D528-1F44-A86E-4F1E9727D284}" type="slidenum">
              <a:rPr kumimoji="0" lang="en-US"/>
              <a:pPr/>
              <a:t>24</a:t>
            </a:fld>
            <a:endParaRPr kumimoji="0" lang="en-US"/>
          </a:p>
        </p:txBody>
      </p:sp>
    </p:spTree>
    <p:extLst>
      <p:ext uri="{BB962C8B-B14F-4D97-AF65-F5344CB8AC3E}">
        <p14:creationId xmlns:p14="http://schemas.microsoft.com/office/powerpoint/2010/main" val="12557299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endParaRPr>
          </a:p>
        </p:txBody>
      </p:sp>
      <p:sp>
        <p:nvSpPr>
          <p:cNvPr id="12493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840">
              <a:defRPr kumimoji="1" sz="1200">
                <a:solidFill>
                  <a:schemeClr val="tx1"/>
                </a:solidFill>
                <a:latin typeface="Times New Roman" charset="0"/>
                <a:ea typeface="ＭＳ Ｐゴシック" charset="0"/>
                <a:cs typeface="ＭＳ Ｐゴシック" charset="0"/>
              </a:defRPr>
            </a:lvl1pPr>
            <a:lvl2pPr marL="742831" indent="-285703" defTabSz="915840">
              <a:defRPr kumimoji="1" sz="1200">
                <a:solidFill>
                  <a:schemeClr val="tx1"/>
                </a:solidFill>
                <a:latin typeface="Times New Roman" charset="0"/>
                <a:ea typeface="ＭＳ Ｐゴシック" charset="0"/>
              </a:defRPr>
            </a:lvl2pPr>
            <a:lvl3pPr marL="1142816" indent="-228563" defTabSz="915840">
              <a:defRPr kumimoji="1" sz="1200">
                <a:solidFill>
                  <a:schemeClr val="tx1"/>
                </a:solidFill>
                <a:latin typeface="Times New Roman" charset="0"/>
                <a:ea typeface="ＭＳ Ｐゴシック" charset="0"/>
              </a:defRPr>
            </a:lvl3pPr>
            <a:lvl4pPr marL="1599941" indent="-228563" defTabSz="915840">
              <a:defRPr kumimoji="1" sz="1200">
                <a:solidFill>
                  <a:schemeClr val="tx1"/>
                </a:solidFill>
                <a:latin typeface="Times New Roman" charset="0"/>
                <a:ea typeface="ＭＳ Ｐゴシック" charset="0"/>
              </a:defRPr>
            </a:lvl4pPr>
            <a:lvl5pPr marL="2057067" indent="-228563" defTabSz="915840">
              <a:defRPr kumimoji="1" sz="1200">
                <a:solidFill>
                  <a:schemeClr val="tx1"/>
                </a:solidFill>
                <a:latin typeface="Times New Roman" charset="0"/>
                <a:ea typeface="ＭＳ Ｐゴシック" charset="0"/>
              </a:defRPr>
            </a:lvl5pPr>
            <a:lvl6pPr marL="2514194"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6pPr>
            <a:lvl7pPr marL="2971320"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7pPr>
            <a:lvl8pPr marL="3428446"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8pPr>
            <a:lvl9pPr marL="3885571"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9pPr>
          </a:lstStyle>
          <a:p>
            <a:fld id="{66672C9F-D528-1F44-A86E-4F1E9727D284}" type="slidenum">
              <a:rPr kumimoji="0" lang="en-US"/>
              <a:pPr/>
              <a:t>25</a:t>
            </a:fld>
            <a:endParaRPr kumimoji="0" lang="en-US"/>
          </a:p>
        </p:txBody>
      </p:sp>
    </p:spTree>
    <p:extLst>
      <p:ext uri="{BB962C8B-B14F-4D97-AF65-F5344CB8AC3E}">
        <p14:creationId xmlns:p14="http://schemas.microsoft.com/office/powerpoint/2010/main" val="12746908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Slide Image Placeholder 1"/>
          <p:cNvSpPr>
            <a:spLocks noGrp="1" noRot="1" noChangeAspect="1" noTextEdit="1"/>
          </p:cNvSpPr>
          <p:nvPr>
            <p:ph type="sldImg"/>
          </p:nvPr>
        </p:nvSpPr>
        <p:spPr>
          <a:ln/>
        </p:spPr>
      </p:sp>
      <p:sp>
        <p:nvSpPr>
          <p:cNvPr id="1249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endParaRPr>
          </a:p>
        </p:txBody>
      </p:sp>
      <p:sp>
        <p:nvSpPr>
          <p:cNvPr id="12493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840">
              <a:defRPr kumimoji="1" sz="1200">
                <a:solidFill>
                  <a:schemeClr val="tx1"/>
                </a:solidFill>
                <a:latin typeface="Times New Roman" charset="0"/>
                <a:ea typeface="ＭＳ Ｐゴシック" charset="0"/>
                <a:cs typeface="ＭＳ Ｐゴシック" charset="0"/>
              </a:defRPr>
            </a:lvl1pPr>
            <a:lvl2pPr marL="742831" indent="-285703" defTabSz="915840">
              <a:defRPr kumimoji="1" sz="1200">
                <a:solidFill>
                  <a:schemeClr val="tx1"/>
                </a:solidFill>
                <a:latin typeface="Times New Roman" charset="0"/>
                <a:ea typeface="ＭＳ Ｐゴシック" charset="0"/>
              </a:defRPr>
            </a:lvl2pPr>
            <a:lvl3pPr marL="1142816" indent="-228563" defTabSz="915840">
              <a:defRPr kumimoji="1" sz="1200">
                <a:solidFill>
                  <a:schemeClr val="tx1"/>
                </a:solidFill>
                <a:latin typeface="Times New Roman" charset="0"/>
                <a:ea typeface="ＭＳ Ｐゴシック" charset="0"/>
              </a:defRPr>
            </a:lvl3pPr>
            <a:lvl4pPr marL="1599941" indent="-228563" defTabSz="915840">
              <a:defRPr kumimoji="1" sz="1200">
                <a:solidFill>
                  <a:schemeClr val="tx1"/>
                </a:solidFill>
                <a:latin typeface="Times New Roman" charset="0"/>
                <a:ea typeface="ＭＳ Ｐゴシック" charset="0"/>
              </a:defRPr>
            </a:lvl4pPr>
            <a:lvl5pPr marL="2057067" indent="-228563" defTabSz="915840">
              <a:defRPr kumimoji="1" sz="1200">
                <a:solidFill>
                  <a:schemeClr val="tx1"/>
                </a:solidFill>
                <a:latin typeface="Times New Roman" charset="0"/>
                <a:ea typeface="ＭＳ Ｐゴシック" charset="0"/>
              </a:defRPr>
            </a:lvl5pPr>
            <a:lvl6pPr marL="2514194"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6pPr>
            <a:lvl7pPr marL="2971320"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7pPr>
            <a:lvl8pPr marL="3428446"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8pPr>
            <a:lvl9pPr marL="3885571"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9pPr>
          </a:lstStyle>
          <a:p>
            <a:fld id="{66672C9F-D528-1F44-A86E-4F1E9727D284}" type="slidenum">
              <a:rPr kumimoji="0" lang="en-US"/>
              <a:pPr/>
              <a:t>26</a:t>
            </a:fld>
            <a:endParaRPr kumimoji="0" lang="en-US"/>
          </a:p>
        </p:txBody>
      </p:sp>
    </p:spTree>
    <p:extLst>
      <p:ext uri="{BB962C8B-B14F-4D97-AF65-F5344CB8AC3E}">
        <p14:creationId xmlns:p14="http://schemas.microsoft.com/office/powerpoint/2010/main" val="21925354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endParaRPr>
          </a:p>
        </p:txBody>
      </p:sp>
      <p:sp>
        <p:nvSpPr>
          <p:cNvPr id="7987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840">
              <a:defRPr kumimoji="1" sz="1200">
                <a:solidFill>
                  <a:schemeClr val="tx1"/>
                </a:solidFill>
                <a:latin typeface="Times New Roman" charset="0"/>
                <a:ea typeface="ＭＳ Ｐゴシック" charset="0"/>
                <a:cs typeface="ＭＳ Ｐゴシック" charset="0"/>
              </a:defRPr>
            </a:lvl1pPr>
            <a:lvl2pPr marL="742831" indent="-285703" defTabSz="915840">
              <a:defRPr kumimoji="1" sz="1200">
                <a:solidFill>
                  <a:schemeClr val="tx1"/>
                </a:solidFill>
                <a:latin typeface="Times New Roman" charset="0"/>
                <a:ea typeface="ＭＳ Ｐゴシック" charset="0"/>
              </a:defRPr>
            </a:lvl2pPr>
            <a:lvl3pPr marL="1142816" indent="-228563" defTabSz="915840">
              <a:defRPr kumimoji="1" sz="1200">
                <a:solidFill>
                  <a:schemeClr val="tx1"/>
                </a:solidFill>
                <a:latin typeface="Times New Roman" charset="0"/>
                <a:ea typeface="ＭＳ Ｐゴシック" charset="0"/>
              </a:defRPr>
            </a:lvl3pPr>
            <a:lvl4pPr marL="1599941" indent="-228563" defTabSz="915840">
              <a:defRPr kumimoji="1" sz="1200">
                <a:solidFill>
                  <a:schemeClr val="tx1"/>
                </a:solidFill>
                <a:latin typeface="Times New Roman" charset="0"/>
                <a:ea typeface="ＭＳ Ｐゴシック" charset="0"/>
              </a:defRPr>
            </a:lvl4pPr>
            <a:lvl5pPr marL="2057067" indent="-228563" defTabSz="915840">
              <a:defRPr kumimoji="1" sz="1200">
                <a:solidFill>
                  <a:schemeClr val="tx1"/>
                </a:solidFill>
                <a:latin typeface="Times New Roman" charset="0"/>
                <a:ea typeface="ＭＳ Ｐゴシック" charset="0"/>
              </a:defRPr>
            </a:lvl5pPr>
            <a:lvl6pPr marL="2514194"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6pPr>
            <a:lvl7pPr marL="2971320"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7pPr>
            <a:lvl8pPr marL="3428446"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8pPr>
            <a:lvl9pPr marL="3885571"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9pPr>
          </a:lstStyle>
          <a:p>
            <a:fld id="{C4C13D4A-99EA-5547-9E87-96AA1AE136B5}" type="slidenum">
              <a:rPr kumimoji="0" lang="en-US"/>
              <a:pPr/>
              <a:t>27</a:t>
            </a:fld>
            <a:endParaRPr kumimoji="0" lang="en-US"/>
          </a:p>
        </p:txBody>
      </p:sp>
    </p:spTree>
    <p:extLst>
      <p:ext uri="{BB962C8B-B14F-4D97-AF65-F5344CB8AC3E}">
        <p14:creationId xmlns:p14="http://schemas.microsoft.com/office/powerpoint/2010/main" val="33587593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endParaRPr>
          </a:p>
        </p:txBody>
      </p:sp>
      <p:sp>
        <p:nvSpPr>
          <p:cNvPr id="10138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840">
              <a:defRPr kumimoji="1" sz="1200">
                <a:solidFill>
                  <a:schemeClr val="tx1"/>
                </a:solidFill>
                <a:latin typeface="Times New Roman" charset="0"/>
                <a:ea typeface="ＭＳ Ｐゴシック" charset="0"/>
                <a:cs typeface="ＭＳ Ｐゴシック" charset="0"/>
              </a:defRPr>
            </a:lvl1pPr>
            <a:lvl2pPr marL="742831" indent="-285703" defTabSz="915840">
              <a:defRPr kumimoji="1" sz="1200">
                <a:solidFill>
                  <a:schemeClr val="tx1"/>
                </a:solidFill>
                <a:latin typeface="Times New Roman" charset="0"/>
                <a:ea typeface="ＭＳ Ｐゴシック" charset="0"/>
              </a:defRPr>
            </a:lvl2pPr>
            <a:lvl3pPr marL="1142816" indent="-228563" defTabSz="915840">
              <a:defRPr kumimoji="1" sz="1200">
                <a:solidFill>
                  <a:schemeClr val="tx1"/>
                </a:solidFill>
                <a:latin typeface="Times New Roman" charset="0"/>
                <a:ea typeface="ＭＳ Ｐゴシック" charset="0"/>
              </a:defRPr>
            </a:lvl3pPr>
            <a:lvl4pPr marL="1599941" indent="-228563" defTabSz="915840">
              <a:defRPr kumimoji="1" sz="1200">
                <a:solidFill>
                  <a:schemeClr val="tx1"/>
                </a:solidFill>
                <a:latin typeface="Times New Roman" charset="0"/>
                <a:ea typeface="ＭＳ Ｐゴシック" charset="0"/>
              </a:defRPr>
            </a:lvl4pPr>
            <a:lvl5pPr marL="2057067" indent="-228563" defTabSz="915840">
              <a:defRPr kumimoji="1" sz="1200">
                <a:solidFill>
                  <a:schemeClr val="tx1"/>
                </a:solidFill>
                <a:latin typeface="Times New Roman" charset="0"/>
                <a:ea typeface="ＭＳ Ｐゴシック" charset="0"/>
              </a:defRPr>
            </a:lvl5pPr>
            <a:lvl6pPr marL="2514194"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6pPr>
            <a:lvl7pPr marL="2971320"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7pPr>
            <a:lvl8pPr marL="3428446"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8pPr>
            <a:lvl9pPr marL="3885571"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9pPr>
          </a:lstStyle>
          <a:p>
            <a:fld id="{95FD0A46-779C-B14E-9C12-9BD90BF2E749}" type="slidenum">
              <a:rPr kumimoji="0" lang="en-US"/>
              <a:pPr/>
              <a:t>28</a:t>
            </a:fld>
            <a:endParaRPr kumimoji="0" lang="en-US"/>
          </a:p>
        </p:txBody>
      </p:sp>
    </p:spTree>
    <p:extLst>
      <p:ext uri="{BB962C8B-B14F-4D97-AF65-F5344CB8AC3E}">
        <p14:creationId xmlns:p14="http://schemas.microsoft.com/office/powerpoint/2010/main" val="41221632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endParaRPr>
          </a:p>
        </p:txBody>
      </p:sp>
      <p:sp>
        <p:nvSpPr>
          <p:cNvPr id="7987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840">
              <a:defRPr kumimoji="1" sz="1200">
                <a:solidFill>
                  <a:schemeClr val="tx1"/>
                </a:solidFill>
                <a:latin typeface="Times New Roman" charset="0"/>
                <a:ea typeface="ＭＳ Ｐゴシック" charset="0"/>
                <a:cs typeface="ＭＳ Ｐゴシック" charset="0"/>
              </a:defRPr>
            </a:lvl1pPr>
            <a:lvl2pPr marL="742831" indent="-285703" defTabSz="915840">
              <a:defRPr kumimoji="1" sz="1200">
                <a:solidFill>
                  <a:schemeClr val="tx1"/>
                </a:solidFill>
                <a:latin typeface="Times New Roman" charset="0"/>
                <a:ea typeface="ＭＳ Ｐゴシック" charset="0"/>
              </a:defRPr>
            </a:lvl2pPr>
            <a:lvl3pPr marL="1142816" indent="-228563" defTabSz="915840">
              <a:defRPr kumimoji="1" sz="1200">
                <a:solidFill>
                  <a:schemeClr val="tx1"/>
                </a:solidFill>
                <a:latin typeface="Times New Roman" charset="0"/>
                <a:ea typeface="ＭＳ Ｐゴシック" charset="0"/>
              </a:defRPr>
            </a:lvl3pPr>
            <a:lvl4pPr marL="1599941" indent="-228563" defTabSz="915840">
              <a:defRPr kumimoji="1" sz="1200">
                <a:solidFill>
                  <a:schemeClr val="tx1"/>
                </a:solidFill>
                <a:latin typeface="Times New Roman" charset="0"/>
                <a:ea typeface="ＭＳ Ｐゴシック" charset="0"/>
              </a:defRPr>
            </a:lvl4pPr>
            <a:lvl5pPr marL="2057067" indent="-228563" defTabSz="915840">
              <a:defRPr kumimoji="1" sz="1200">
                <a:solidFill>
                  <a:schemeClr val="tx1"/>
                </a:solidFill>
                <a:latin typeface="Times New Roman" charset="0"/>
                <a:ea typeface="ＭＳ Ｐゴシック" charset="0"/>
              </a:defRPr>
            </a:lvl5pPr>
            <a:lvl6pPr marL="2514194"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6pPr>
            <a:lvl7pPr marL="2971320"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7pPr>
            <a:lvl8pPr marL="3428446"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8pPr>
            <a:lvl9pPr marL="3885571"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9pPr>
          </a:lstStyle>
          <a:p>
            <a:fld id="{C4C13D4A-99EA-5547-9E87-96AA1AE136B5}" type="slidenum">
              <a:rPr kumimoji="0" lang="en-US"/>
              <a:pPr/>
              <a:t>2</a:t>
            </a:fld>
            <a:endParaRPr kumimoji="0"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endParaRPr>
          </a:p>
        </p:txBody>
      </p:sp>
      <p:sp>
        <p:nvSpPr>
          <p:cNvPr id="10138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840">
              <a:defRPr kumimoji="1" sz="1200">
                <a:solidFill>
                  <a:schemeClr val="tx1"/>
                </a:solidFill>
                <a:latin typeface="Times New Roman" charset="0"/>
                <a:ea typeface="ＭＳ Ｐゴシック" charset="0"/>
                <a:cs typeface="ＭＳ Ｐゴシック" charset="0"/>
              </a:defRPr>
            </a:lvl1pPr>
            <a:lvl2pPr marL="742831" indent="-285703" defTabSz="915840">
              <a:defRPr kumimoji="1" sz="1200">
                <a:solidFill>
                  <a:schemeClr val="tx1"/>
                </a:solidFill>
                <a:latin typeface="Times New Roman" charset="0"/>
                <a:ea typeface="ＭＳ Ｐゴシック" charset="0"/>
              </a:defRPr>
            </a:lvl2pPr>
            <a:lvl3pPr marL="1142816" indent="-228563" defTabSz="915840">
              <a:defRPr kumimoji="1" sz="1200">
                <a:solidFill>
                  <a:schemeClr val="tx1"/>
                </a:solidFill>
                <a:latin typeface="Times New Roman" charset="0"/>
                <a:ea typeface="ＭＳ Ｐゴシック" charset="0"/>
              </a:defRPr>
            </a:lvl3pPr>
            <a:lvl4pPr marL="1599941" indent="-228563" defTabSz="915840">
              <a:defRPr kumimoji="1" sz="1200">
                <a:solidFill>
                  <a:schemeClr val="tx1"/>
                </a:solidFill>
                <a:latin typeface="Times New Roman" charset="0"/>
                <a:ea typeface="ＭＳ Ｐゴシック" charset="0"/>
              </a:defRPr>
            </a:lvl4pPr>
            <a:lvl5pPr marL="2057067" indent="-228563" defTabSz="915840">
              <a:defRPr kumimoji="1" sz="1200">
                <a:solidFill>
                  <a:schemeClr val="tx1"/>
                </a:solidFill>
                <a:latin typeface="Times New Roman" charset="0"/>
                <a:ea typeface="ＭＳ Ｐゴシック" charset="0"/>
              </a:defRPr>
            </a:lvl5pPr>
            <a:lvl6pPr marL="2514194"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6pPr>
            <a:lvl7pPr marL="2971320"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7pPr>
            <a:lvl8pPr marL="3428446"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8pPr>
            <a:lvl9pPr marL="3885571"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9pPr>
          </a:lstStyle>
          <a:p>
            <a:fld id="{95FD0A46-779C-B14E-9C12-9BD90BF2E749}" type="slidenum">
              <a:rPr kumimoji="0" lang="en-US"/>
              <a:pPr/>
              <a:t>29</a:t>
            </a:fld>
            <a:endParaRPr kumimoji="0" lang="en-US"/>
          </a:p>
        </p:txBody>
      </p:sp>
    </p:spTree>
    <p:extLst>
      <p:ext uri="{BB962C8B-B14F-4D97-AF65-F5344CB8AC3E}">
        <p14:creationId xmlns:p14="http://schemas.microsoft.com/office/powerpoint/2010/main" val="213274169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endParaRPr>
          </a:p>
        </p:txBody>
      </p:sp>
      <p:sp>
        <p:nvSpPr>
          <p:cNvPr id="10138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840">
              <a:defRPr kumimoji="1" sz="1200">
                <a:solidFill>
                  <a:schemeClr val="tx1"/>
                </a:solidFill>
                <a:latin typeface="Times New Roman" charset="0"/>
                <a:ea typeface="ＭＳ Ｐゴシック" charset="0"/>
                <a:cs typeface="ＭＳ Ｐゴシック" charset="0"/>
              </a:defRPr>
            </a:lvl1pPr>
            <a:lvl2pPr marL="742831" indent="-285703" defTabSz="915840">
              <a:defRPr kumimoji="1" sz="1200">
                <a:solidFill>
                  <a:schemeClr val="tx1"/>
                </a:solidFill>
                <a:latin typeface="Times New Roman" charset="0"/>
                <a:ea typeface="ＭＳ Ｐゴシック" charset="0"/>
              </a:defRPr>
            </a:lvl2pPr>
            <a:lvl3pPr marL="1142816" indent="-228563" defTabSz="915840">
              <a:defRPr kumimoji="1" sz="1200">
                <a:solidFill>
                  <a:schemeClr val="tx1"/>
                </a:solidFill>
                <a:latin typeface="Times New Roman" charset="0"/>
                <a:ea typeface="ＭＳ Ｐゴシック" charset="0"/>
              </a:defRPr>
            </a:lvl3pPr>
            <a:lvl4pPr marL="1599941" indent="-228563" defTabSz="915840">
              <a:defRPr kumimoji="1" sz="1200">
                <a:solidFill>
                  <a:schemeClr val="tx1"/>
                </a:solidFill>
                <a:latin typeface="Times New Roman" charset="0"/>
                <a:ea typeface="ＭＳ Ｐゴシック" charset="0"/>
              </a:defRPr>
            </a:lvl4pPr>
            <a:lvl5pPr marL="2057067" indent="-228563" defTabSz="915840">
              <a:defRPr kumimoji="1" sz="1200">
                <a:solidFill>
                  <a:schemeClr val="tx1"/>
                </a:solidFill>
                <a:latin typeface="Times New Roman" charset="0"/>
                <a:ea typeface="ＭＳ Ｐゴシック" charset="0"/>
              </a:defRPr>
            </a:lvl5pPr>
            <a:lvl6pPr marL="2514194"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6pPr>
            <a:lvl7pPr marL="2971320"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7pPr>
            <a:lvl8pPr marL="3428446"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8pPr>
            <a:lvl9pPr marL="3885571"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9pPr>
          </a:lstStyle>
          <a:p>
            <a:fld id="{95FD0A46-779C-B14E-9C12-9BD90BF2E749}" type="slidenum">
              <a:rPr kumimoji="0" lang="en-US"/>
              <a:pPr/>
              <a:t>30</a:t>
            </a:fld>
            <a:endParaRPr kumimoji="0" lang="en-US"/>
          </a:p>
        </p:txBody>
      </p:sp>
    </p:spTree>
    <p:extLst>
      <p:ext uri="{BB962C8B-B14F-4D97-AF65-F5344CB8AC3E}">
        <p14:creationId xmlns:p14="http://schemas.microsoft.com/office/powerpoint/2010/main" val="10718931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p:cNvSpPr>
          <p:nvPr>
            <p:ph type="sldImg"/>
          </p:nvPr>
        </p:nvSpPr>
        <p:spPr>
          <a:ln/>
        </p:spPr>
      </p:sp>
      <p:sp>
        <p:nvSpPr>
          <p:cNvPr id="2662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MS PGothic" charset="0"/>
            </a:endParaRPr>
          </a:p>
        </p:txBody>
      </p:sp>
      <p:sp>
        <p:nvSpPr>
          <p:cNvPr id="26627"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965" eaLnBrk="0" hangingPunct="0">
              <a:defRPr kumimoji="1" sz="1500" b="1">
                <a:solidFill>
                  <a:schemeClr val="tx1"/>
                </a:solidFill>
                <a:latin typeface="Times New Roman" charset="0"/>
                <a:ea typeface="MS PGothic" charset="0"/>
                <a:cs typeface="MS PGothic" charset="0"/>
              </a:defRPr>
            </a:lvl1pPr>
            <a:lvl2pPr marL="742931" indent="-285742" defTabSz="915965" eaLnBrk="0" hangingPunct="0">
              <a:defRPr kumimoji="1" sz="1500" b="1">
                <a:solidFill>
                  <a:schemeClr val="tx1"/>
                </a:solidFill>
                <a:latin typeface="Times New Roman" charset="0"/>
                <a:ea typeface="MS PGothic" charset="0"/>
                <a:cs typeface="MS PGothic" charset="0"/>
              </a:defRPr>
            </a:lvl2pPr>
            <a:lvl3pPr marL="1142970" indent="-228594" defTabSz="915965" eaLnBrk="0" hangingPunct="0">
              <a:defRPr kumimoji="1" sz="1500" b="1">
                <a:solidFill>
                  <a:schemeClr val="tx1"/>
                </a:solidFill>
                <a:latin typeface="Times New Roman" charset="0"/>
                <a:ea typeface="MS PGothic" charset="0"/>
                <a:cs typeface="MS PGothic" charset="0"/>
              </a:defRPr>
            </a:lvl3pPr>
            <a:lvl4pPr marL="1600158" indent="-228594" defTabSz="915965" eaLnBrk="0" hangingPunct="0">
              <a:defRPr kumimoji="1" sz="1500" b="1">
                <a:solidFill>
                  <a:schemeClr val="tx1"/>
                </a:solidFill>
                <a:latin typeface="Times New Roman" charset="0"/>
                <a:ea typeface="MS PGothic" charset="0"/>
                <a:cs typeface="MS PGothic" charset="0"/>
              </a:defRPr>
            </a:lvl4pPr>
            <a:lvl5pPr marL="2057347" indent="-228594" defTabSz="915965" eaLnBrk="0" hangingPunct="0">
              <a:defRPr kumimoji="1" sz="1500" b="1">
                <a:solidFill>
                  <a:schemeClr val="tx1"/>
                </a:solidFill>
                <a:latin typeface="Times New Roman" charset="0"/>
                <a:ea typeface="MS PGothic" charset="0"/>
                <a:cs typeface="MS PGothic" charset="0"/>
              </a:defRPr>
            </a:lvl5pPr>
            <a:lvl6pPr marL="2514534" indent="-228594" defTabSz="915965" eaLnBrk="0" fontAlgn="base" hangingPunct="0">
              <a:spcBef>
                <a:spcPct val="0"/>
              </a:spcBef>
              <a:spcAft>
                <a:spcPct val="0"/>
              </a:spcAft>
              <a:defRPr kumimoji="1" sz="1500" b="1">
                <a:solidFill>
                  <a:schemeClr val="tx1"/>
                </a:solidFill>
                <a:latin typeface="Times New Roman" charset="0"/>
                <a:ea typeface="MS PGothic" charset="0"/>
                <a:cs typeface="MS PGothic" charset="0"/>
              </a:defRPr>
            </a:lvl6pPr>
            <a:lvl7pPr marL="2971723" indent="-228594" defTabSz="915965" eaLnBrk="0" fontAlgn="base" hangingPunct="0">
              <a:spcBef>
                <a:spcPct val="0"/>
              </a:spcBef>
              <a:spcAft>
                <a:spcPct val="0"/>
              </a:spcAft>
              <a:defRPr kumimoji="1" sz="1500" b="1">
                <a:solidFill>
                  <a:schemeClr val="tx1"/>
                </a:solidFill>
                <a:latin typeface="Times New Roman" charset="0"/>
                <a:ea typeface="MS PGothic" charset="0"/>
                <a:cs typeface="MS PGothic" charset="0"/>
              </a:defRPr>
            </a:lvl7pPr>
            <a:lvl8pPr marL="3428911" indent="-228594" defTabSz="915965" eaLnBrk="0" fontAlgn="base" hangingPunct="0">
              <a:spcBef>
                <a:spcPct val="0"/>
              </a:spcBef>
              <a:spcAft>
                <a:spcPct val="0"/>
              </a:spcAft>
              <a:defRPr kumimoji="1" sz="1500" b="1">
                <a:solidFill>
                  <a:schemeClr val="tx1"/>
                </a:solidFill>
                <a:latin typeface="Times New Roman" charset="0"/>
                <a:ea typeface="MS PGothic" charset="0"/>
                <a:cs typeface="MS PGothic" charset="0"/>
              </a:defRPr>
            </a:lvl8pPr>
            <a:lvl9pPr marL="3886099" indent="-228594" defTabSz="915965" eaLnBrk="0" fontAlgn="base" hangingPunct="0">
              <a:spcBef>
                <a:spcPct val="0"/>
              </a:spcBef>
              <a:spcAft>
                <a:spcPct val="0"/>
              </a:spcAft>
              <a:defRPr kumimoji="1" sz="1500" b="1">
                <a:solidFill>
                  <a:schemeClr val="tx1"/>
                </a:solidFill>
                <a:latin typeface="Times New Roman" charset="0"/>
                <a:ea typeface="MS PGothic" charset="0"/>
                <a:cs typeface="MS PGothic" charset="0"/>
              </a:defRPr>
            </a:lvl9pPr>
          </a:lstStyle>
          <a:p>
            <a:fld id="{A9C0D201-66B5-3B47-ABC3-07BA03508655}" type="slidenum">
              <a:rPr kumimoji="0" lang="en-US" sz="1200" b="0"/>
              <a:pPr/>
              <a:t>31</a:t>
            </a:fld>
            <a:endParaRPr kumimoji="0" lang="en-US" sz="1200" b="0"/>
          </a:p>
        </p:txBody>
      </p:sp>
    </p:spTree>
    <p:extLst>
      <p:ext uri="{BB962C8B-B14F-4D97-AF65-F5344CB8AC3E}">
        <p14:creationId xmlns:p14="http://schemas.microsoft.com/office/powerpoint/2010/main" val="99453555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endParaRPr>
          </a:p>
        </p:txBody>
      </p:sp>
      <p:sp>
        <p:nvSpPr>
          <p:cNvPr id="7987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840">
              <a:defRPr kumimoji="1" sz="1200">
                <a:solidFill>
                  <a:schemeClr val="tx1"/>
                </a:solidFill>
                <a:latin typeface="Times New Roman" charset="0"/>
                <a:ea typeface="ＭＳ Ｐゴシック" charset="0"/>
                <a:cs typeface="ＭＳ Ｐゴシック" charset="0"/>
              </a:defRPr>
            </a:lvl1pPr>
            <a:lvl2pPr marL="742831" indent="-285703" defTabSz="915840">
              <a:defRPr kumimoji="1" sz="1200">
                <a:solidFill>
                  <a:schemeClr val="tx1"/>
                </a:solidFill>
                <a:latin typeface="Times New Roman" charset="0"/>
                <a:ea typeface="ＭＳ Ｐゴシック" charset="0"/>
              </a:defRPr>
            </a:lvl2pPr>
            <a:lvl3pPr marL="1142816" indent="-228563" defTabSz="915840">
              <a:defRPr kumimoji="1" sz="1200">
                <a:solidFill>
                  <a:schemeClr val="tx1"/>
                </a:solidFill>
                <a:latin typeface="Times New Roman" charset="0"/>
                <a:ea typeface="ＭＳ Ｐゴシック" charset="0"/>
              </a:defRPr>
            </a:lvl3pPr>
            <a:lvl4pPr marL="1599941" indent="-228563" defTabSz="915840">
              <a:defRPr kumimoji="1" sz="1200">
                <a:solidFill>
                  <a:schemeClr val="tx1"/>
                </a:solidFill>
                <a:latin typeface="Times New Roman" charset="0"/>
                <a:ea typeface="ＭＳ Ｐゴシック" charset="0"/>
              </a:defRPr>
            </a:lvl4pPr>
            <a:lvl5pPr marL="2057067" indent="-228563" defTabSz="915840">
              <a:defRPr kumimoji="1" sz="1200">
                <a:solidFill>
                  <a:schemeClr val="tx1"/>
                </a:solidFill>
                <a:latin typeface="Times New Roman" charset="0"/>
                <a:ea typeface="ＭＳ Ｐゴシック" charset="0"/>
              </a:defRPr>
            </a:lvl5pPr>
            <a:lvl6pPr marL="2514194"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6pPr>
            <a:lvl7pPr marL="2971320"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7pPr>
            <a:lvl8pPr marL="3428446"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8pPr>
            <a:lvl9pPr marL="3885571"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9pPr>
          </a:lstStyle>
          <a:p>
            <a:fld id="{C4C13D4A-99EA-5547-9E87-96AA1AE136B5}" type="slidenum">
              <a:rPr kumimoji="0" lang="en-US"/>
              <a:pPr/>
              <a:t>32</a:t>
            </a:fld>
            <a:endParaRPr kumimoji="0" lang="en-US"/>
          </a:p>
        </p:txBody>
      </p:sp>
    </p:spTree>
    <p:extLst>
      <p:ext uri="{BB962C8B-B14F-4D97-AF65-F5344CB8AC3E}">
        <p14:creationId xmlns:p14="http://schemas.microsoft.com/office/powerpoint/2010/main" val="344104128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endParaRPr>
          </a:p>
        </p:txBody>
      </p:sp>
      <p:sp>
        <p:nvSpPr>
          <p:cNvPr id="10138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840">
              <a:defRPr kumimoji="1" sz="1200">
                <a:solidFill>
                  <a:schemeClr val="tx1"/>
                </a:solidFill>
                <a:latin typeface="Times New Roman" charset="0"/>
                <a:ea typeface="ＭＳ Ｐゴシック" charset="0"/>
                <a:cs typeface="ＭＳ Ｐゴシック" charset="0"/>
              </a:defRPr>
            </a:lvl1pPr>
            <a:lvl2pPr marL="742831" indent="-285703" defTabSz="915840">
              <a:defRPr kumimoji="1" sz="1200">
                <a:solidFill>
                  <a:schemeClr val="tx1"/>
                </a:solidFill>
                <a:latin typeface="Times New Roman" charset="0"/>
                <a:ea typeface="ＭＳ Ｐゴシック" charset="0"/>
              </a:defRPr>
            </a:lvl2pPr>
            <a:lvl3pPr marL="1142816" indent="-228563" defTabSz="915840">
              <a:defRPr kumimoji="1" sz="1200">
                <a:solidFill>
                  <a:schemeClr val="tx1"/>
                </a:solidFill>
                <a:latin typeface="Times New Roman" charset="0"/>
                <a:ea typeface="ＭＳ Ｐゴシック" charset="0"/>
              </a:defRPr>
            </a:lvl3pPr>
            <a:lvl4pPr marL="1599941" indent="-228563" defTabSz="915840">
              <a:defRPr kumimoji="1" sz="1200">
                <a:solidFill>
                  <a:schemeClr val="tx1"/>
                </a:solidFill>
                <a:latin typeface="Times New Roman" charset="0"/>
                <a:ea typeface="ＭＳ Ｐゴシック" charset="0"/>
              </a:defRPr>
            </a:lvl4pPr>
            <a:lvl5pPr marL="2057067" indent="-228563" defTabSz="915840">
              <a:defRPr kumimoji="1" sz="1200">
                <a:solidFill>
                  <a:schemeClr val="tx1"/>
                </a:solidFill>
                <a:latin typeface="Times New Roman" charset="0"/>
                <a:ea typeface="ＭＳ Ｐゴシック" charset="0"/>
              </a:defRPr>
            </a:lvl5pPr>
            <a:lvl6pPr marL="2514194"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6pPr>
            <a:lvl7pPr marL="2971320"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7pPr>
            <a:lvl8pPr marL="3428446"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8pPr>
            <a:lvl9pPr marL="3885571"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9pPr>
          </a:lstStyle>
          <a:p>
            <a:fld id="{95FD0A46-779C-B14E-9C12-9BD90BF2E749}" type="slidenum">
              <a:rPr kumimoji="0" lang="en-US"/>
              <a:pPr/>
              <a:t>33</a:t>
            </a:fld>
            <a:endParaRPr kumimoji="0" lang="en-US"/>
          </a:p>
        </p:txBody>
      </p:sp>
    </p:spTree>
    <p:extLst>
      <p:ext uri="{BB962C8B-B14F-4D97-AF65-F5344CB8AC3E}">
        <p14:creationId xmlns:p14="http://schemas.microsoft.com/office/powerpoint/2010/main" val="15135483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endParaRPr>
          </a:p>
        </p:txBody>
      </p:sp>
      <p:sp>
        <p:nvSpPr>
          <p:cNvPr id="10138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840">
              <a:defRPr kumimoji="1" sz="1200">
                <a:solidFill>
                  <a:schemeClr val="tx1"/>
                </a:solidFill>
                <a:latin typeface="Times New Roman" charset="0"/>
                <a:ea typeface="ＭＳ Ｐゴシック" charset="0"/>
                <a:cs typeface="ＭＳ Ｐゴシック" charset="0"/>
              </a:defRPr>
            </a:lvl1pPr>
            <a:lvl2pPr marL="742831" indent="-285703" defTabSz="915840">
              <a:defRPr kumimoji="1" sz="1200">
                <a:solidFill>
                  <a:schemeClr val="tx1"/>
                </a:solidFill>
                <a:latin typeface="Times New Roman" charset="0"/>
                <a:ea typeface="ＭＳ Ｐゴシック" charset="0"/>
              </a:defRPr>
            </a:lvl2pPr>
            <a:lvl3pPr marL="1142816" indent="-228563" defTabSz="915840">
              <a:defRPr kumimoji="1" sz="1200">
                <a:solidFill>
                  <a:schemeClr val="tx1"/>
                </a:solidFill>
                <a:latin typeface="Times New Roman" charset="0"/>
                <a:ea typeface="ＭＳ Ｐゴシック" charset="0"/>
              </a:defRPr>
            </a:lvl3pPr>
            <a:lvl4pPr marL="1599941" indent="-228563" defTabSz="915840">
              <a:defRPr kumimoji="1" sz="1200">
                <a:solidFill>
                  <a:schemeClr val="tx1"/>
                </a:solidFill>
                <a:latin typeface="Times New Roman" charset="0"/>
                <a:ea typeface="ＭＳ Ｐゴシック" charset="0"/>
              </a:defRPr>
            </a:lvl4pPr>
            <a:lvl5pPr marL="2057067" indent="-228563" defTabSz="915840">
              <a:defRPr kumimoji="1" sz="1200">
                <a:solidFill>
                  <a:schemeClr val="tx1"/>
                </a:solidFill>
                <a:latin typeface="Times New Roman" charset="0"/>
                <a:ea typeface="ＭＳ Ｐゴシック" charset="0"/>
              </a:defRPr>
            </a:lvl5pPr>
            <a:lvl6pPr marL="2514194"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6pPr>
            <a:lvl7pPr marL="2971320"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7pPr>
            <a:lvl8pPr marL="3428446"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8pPr>
            <a:lvl9pPr marL="3885571"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9pPr>
          </a:lstStyle>
          <a:p>
            <a:fld id="{95FD0A46-779C-B14E-9C12-9BD90BF2E749}" type="slidenum">
              <a:rPr kumimoji="0" lang="en-US"/>
              <a:pPr/>
              <a:t>34</a:t>
            </a:fld>
            <a:endParaRPr kumimoji="0" lang="en-US"/>
          </a:p>
        </p:txBody>
      </p:sp>
    </p:spTree>
    <p:extLst>
      <p:ext uri="{BB962C8B-B14F-4D97-AF65-F5344CB8AC3E}">
        <p14:creationId xmlns:p14="http://schemas.microsoft.com/office/powerpoint/2010/main" val="142774655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endParaRPr>
          </a:p>
        </p:txBody>
      </p:sp>
      <p:sp>
        <p:nvSpPr>
          <p:cNvPr id="10138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840">
              <a:defRPr kumimoji="1" sz="1200">
                <a:solidFill>
                  <a:schemeClr val="tx1"/>
                </a:solidFill>
                <a:latin typeface="Times New Roman" charset="0"/>
                <a:ea typeface="ＭＳ Ｐゴシック" charset="0"/>
                <a:cs typeface="ＭＳ Ｐゴシック" charset="0"/>
              </a:defRPr>
            </a:lvl1pPr>
            <a:lvl2pPr marL="742831" indent="-285703" defTabSz="915840">
              <a:defRPr kumimoji="1" sz="1200">
                <a:solidFill>
                  <a:schemeClr val="tx1"/>
                </a:solidFill>
                <a:latin typeface="Times New Roman" charset="0"/>
                <a:ea typeface="ＭＳ Ｐゴシック" charset="0"/>
              </a:defRPr>
            </a:lvl2pPr>
            <a:lvl3pPr marL="1142816" indent="-228563" defTabSz="915840">
              <a:defRPr kumimoji="1" sz="1200">
                <a:solidFill>
                  <a:schemeClr val="tx1"/>
                </a:solidFill>
                <a:latin typeface="Times New Roman" charset="0"/>
                <a:ea typeface="ＭＳ Ｐゴシック" charset="0"/>
              </a:defRPr>
            </a:lvl3pPr>
            <a:lvl4pPr marL="1599941" indent="-228563" defTabSz="915840">
              <a:defRPr kumimoji="1" sz="1200">
                <a:solidFill>
                  <a:schemeClr val="tx1"/>
                </a:solidFill>
                <a:latin typeface="Times New Roman" charset="0"/>
                <a:ea typeface="ＭＳ Ｐゴシック" charset="0"/>
              </a:defRPr>
            </a:lvl4pPr>
            <a:lvl5pPr marL="2057067" indent="-228563" defTabSz="915840">
              <a:defRPr kumimoji="1" sz="1200">
                <a:solidFill>
                  <a:schemeClr val="tx1"/>
                </a:solidFill>
                <a:latin typeface="Times New Roman" charset="0"/>
                <a:ea typeface="ＭＳ Ｐゴシック" charset="0"/>
              </a:defRPr>
            </a:lvl5pPr>
            <a:lvl6pPr marL="2514194"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6pPr>
            <a:lvl7pPr marL="2971320"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7pPr>
            <a:lvl8pPr marL="3428446"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8pPr>
            <a:lvl9pPr marL="3885571"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9pPr>
          </a:lstStyle>
          <a:p>
            <a:fld id="{95FD0A46-779C-B14E-9C12-9BD90BF2E749}" type="slidenum">
              <a:rPr kumimoji="0" lang="en-US"/>
              <a:pPr/>
              <a:t>35</a:t>
            </a:fld>
            <a:endParaRPr kumimoji="0" lang="en-US"/>
          </a:p>
        </p:txBody>
      </p:sp>
    </p:spTree>
    <p:extLst>
      <p:ext uri="{BB962C8B-B14F-4D97-AF65-F5344CB8AC3E}">
        <p14:creationId xmlns:p14="http://schemas.microsoft.com/office/powerpoint/2010/main" val="286182924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endParaRPr>
          </a:p>
        </p:txBody>
      </p:sp>
      <p:sp>
        <p:nvSpPr>
          <p:cNvPr id="7987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840">
              <a:defRPr kumimoji="1" sz="1200">
                <a:solidFill>
                  <a:schemeClr val="tx1"/>
                </a:solidFill>
                <a:latin typeface="Times New Roman" charset="0"/>
                <a:ea typeface="ＭＳ Ｐゴシック" charset="0"/>
                <a:cs typeface="ＭＳ Ｐゴシック" charset="0"/>
              </a:defRPr>
            </a:lvl1pPr>
            <a:lvl2pPr marL="742831" indent="-285703" defTabSz="915840">
              <a:defRPr kumimoji="1" sz="1200">
                <a:solidFill>
                  <a:schemeClr val="tx1"/>
                </a:solidFill>
                <a:latin typeface="Times New Roman" charset="0"/>
                <a:ea typeface="ＭＳ Ｐゴシック" charset="0"/>
              </a:defRPr>
            </a:lvl2pPr>
            <a:lvl3pPr marL="1142816" indent="-228563" defTabSz="915840">
              <a:defRPr kumimoji="1" sz="1200">
                <a:solidFill>
                  <a:schemeClr val="tx1"/>
                </a:solidFill>
                <a:latin typeface="Times New Roman" charset="0"/>
                <a:ea typeface="ＭＳ Ｐゴシック" charset="0"/>
              </a:defRPr>
            </a:lvl3pPr>
            <a:lvl4pPr marL="1599941" indent="-228563" defTabSz="915840">
              <a:defRPr kumimoji="1" sz="1200">
                <a:solidFill>
                  <a:schemeClr val="tx1"/>
                </a:solidFill>
                <a:latin typeface="Times New Roman" charset="0"/>
                <a:ea typeface="ＭＳ Ｐゴシック" charset="0"/>
              </a:defRPr>
            </a:lvl4pPr>
            <a:lvl5pPr marL="2057067" indent="-228563" defTabSz="915840">
              <a:defRPr kumimoji="1" sz="1200">
                <a:solidFill>
                  <a:schemeClr val="tx1"/>
                </a:solidFill>
                <a:latin typeface="Times New Roman" charset="0"/>
                <a:ea typeface="ＭＳ Ｐゴシック" charset="0"/>
              </a:defRPr>
            </a:lvl5pPr>
            <a:lvl6pPr marL="2514194"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6pPr>
            <a:lvl7pPr marL="2971320"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7pPr>
            <a:lvl8pPr marL="3428446"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8pPr>
            <a:lvl9pPr marL="3885571"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9pPr>
          </a:lstStyle>
          <a:p>
            <a:fld id="{C4C13D4A-99EA-5547-9E87-96AA1AE136B5}" type="slidenum">
              <a:rPr kumimoji="0" lang="en-US"/>
              <a:pPr/>
              <a:t>36</a:t>
            </a:fld>
            <a:endParaRPr kumimoji="0" lang="en-US"/>
          </a:p>
        </p:txBody>
      </p:sp>
    </p:spTree>
    <p:extLst>
      <p:ext uri="{BB962C8B-B14F-4D97-AF65-F5344CB8AC3E}">
        <p14:creationId xmlns:p14="http://schemas.microsoft.com/office/powerpoint/2010/main" val="16602787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a:ln/>
        </p:spPr>
      </p:sp>
      <p:sp>
        <p:nvSpPr>
          <p:cNvPr id="2867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Times New Roman" charset="0"/>
              <a:ea typeface="ＭＳ Ｐゴシック" charset="0"/>
            </a:endParaRPr>
          </a:p>
        </p:txBody>
      </p:sp>
      <p:sp>
        <p:nvSpPr>
          <p:cNvPr id="28675"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965" eaLnBrk="0" hangingPunct="0">
              <a:defRPr kumimoji="1" sz="1500" b="1">
                <a:solidFill>
                  <a:schemeClr val="tx1"/>
                </a:solidFill>
                <a:latin typeface="Times New Roman" charset="0"/>
                <a:ea typeface="ＭＳ Ｐゴシック" charset="0"/>
                <a:cs typeface="ＭＳ Ｐゴシック" charset="0"/>
              </a:defRPr>
            </a:lvl1pPr>
            <a:lvl2pPr marL="742931" indent="-285742" defTabSz="915965" eaLnBrk="0" hangingPunct="0">
              <a:defRPr kumimoji="1" sz="1500" b="1">
                <a:solidFill>
                  <a:schemeClr val="tx1"/>
                </a:solidFill>
                <a:latin typeface="Times New Roman" charset="0"/>
                <a:ea typeface="ＭＳ Ｐゴシック" charset="0"/>
              </a:defRPr>
            </a:lvl2pPr>
            <a:lvl3pPr marL="1142970" indent="-228594" defTabSz="915965" eaLnBrk="0" hangingPunct="0">
              <a:defRPr kumimoji="1" sz="1500" b="1">
                <a:solidFill>
                  <a:schemeClr val="tx1"/>
                </a:solidFill>
                <a:latin typeface="Times New Roman" charset="0"/>
                <a:ea typeface="ＭＳ Ｐゴシック" charset="0"/>
              </a:defRPr>
            </a:lvl3pPr>
            <a:lvl4pPr marL="1600158" indent="-228594" defTabSz="915965" eaLnBrk="0" hangingPunct="0">
              <a:defRPr kumimoji="1" sz="1500" b="1">
                <a:solidFill>
                  <a:schemeClr val="tx1"/>
                </a:solidFill>
                <a:latin typeface="Times New Roman" charset="0"/>
                <a:ea typeface="ＭＳ Ｐゴシック" charset="0"/>
              </a:defRPr>
            </a:lvl4pPr>
            <a:lvl5pPr marL="2057347" indent="-228594" defTabSz="915965" eaLnBrk="0" hangingPunct="0">
              <a:defRPr kumimoji="1" sz="1500" b="1">
                <a:solidFill>
                  <a:schemeClr val="tx1"/>
                </a:solidFill>
                <a:latin typeface="Times New Roman" charset="0"/>
                <a:ea typeface="ＭＳ Ｐゴシック" charset="0"/>
              </a:defRPr>
            </a:lvl5pPr>
            <a:lvl6pPr marL="2514534" indent="-228594" defTabSz="915965" eaLnBrk="0" fontAlgn="base" hangingPunct="0">
              <a:spcBef>
                <a:spcPct val="0"/>
              </a:spcBef>
              <a:spcAft>
                <a:spcPct val="0"/>
              </a:spcAft>
              <a:defRPr kumimoji="1" sz="1500" b="1">
                <a:solidFill>
                  <a:schemeClr val="tx1"/>
                </a:solidFill>
                <a:latin typeface="Times New Roman" charset="0"/>
                <a:ea typeface="ＭＳ Ｐゴシック" charset="0"/>
              </a:defRPr>
            </a:lvl6pPr>
            <a:lvl7pPr marL="2971723" indent="-228594" defTabSz="915965" eaLnBrk="0" fontAlgn="base" hangingPunct="0">
              <a:spcBef>
                <a:spcPct val="0"/>
              </a:spcBef>
              <a:spcAft>
                <a:spcPct val="0"/>
              </a:spcAft>
              <a:defRPr kumimoji="1" sz="1500" b="1">
                <a:solidFill>
                  <a:schemeClr val="tx1"/>
                </a:solidFill>
                <a:latin typeface="Times New Roman" charset="0"/>
                <a:ea typeface="ＭＳ Ｐゴシック" charset="0"/>
              </a:defRPr>
            </a:lvl7pPr>
            <a:lvl8pPr marL="3428911" indent="-228594" defTabSz="915965" eaLnBrk="0" fontAlgn="base" hangingPunct="0">
              <a:spcBef>
                <a:spcPct val="0"/>
              </a:spcBef>
              <a:spcAft>
                <a:spcPct val="0"/>
              </a:spcAft>
              <a:defRPr kumimoji="1" sz="1500" b="1">
                <a:solidFill>
                  <a:schemeClr val="tx1"/>
                </a:solidFill>
                <a:latin typeface="Times New Roman" charset="0"/>
                <a:ea typeface="ＭＳ Ｐゴシック" charset="0"/>
              </a:defRPr>
            </a:lvl8pPr>
            <a:lvl9pPr marL="3886099" indent="-228594" defTabSz="915965" eaLnBrk="0" fontAlgn="base" hangingPunct="0">
              <a:spcBef>
                <a:spcPct val="0"/>
              </a:spcBef>
              <a:spcAft>
                <a:spcPct val="0"/>
              </a:spcAft>
              <a:defRPr kumimoji="1" sz="1500" b="1">
                <a:solidFill>
                  <a:schemeClr val="tx1"/>
                </a:solidFill>
                <a:latin typeface="Times New Roman" charset="0"/>
                <a:ea typeface="ＭＳ Ｐゴシック" charset="0"/>
              </a:defRPr>
            </a:lvl9pPr>
          </a:lstStyle>
          <a:p>
            <a:fld id="{E131A355-C48B-B64F-AF9B-41B3699BFD4A}" type="slidenum">
              <a:rPr kumimoji="0" lang="en-US" sz="1200" b="0"/>
              <a:pPr/>
              <a:t>37</a:t>
            </a:fld>
            <a:endParaRPr kumimoji="0" lang="en-US" sz="1200" b="0"/>
          </a:p>
        </p:txBody>
      </p:sp>
    </p:spTree>
    <p:extLst>
      <p:ext uri="{BB962C8B-B14F-4D97-AF65-F5344CB8AC3E}">
        <p14:creationId xmlns:p14="http://schemas.microsoft.com/office/powerpoint/2010/main" val="15945749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a:ln/>
        </p:spPr>
      </p:sp>
      <p:sp>
        <p:nvSpPr>
          <p:cNvPr id="2867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Times New Roman" charset="0"/>
              <a:ea typeface="ＭＳ Ｐゴシック" charset="0"/>
            </a:endParaRPr>
          </a:p>
        </p:txBody>
      </p:sp>
      <p:sp>
        <p:nvSpPr>
          <p:cNvPr id="28675"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965" eaLnBrk="0" hangingPunct="0">
              <a:defRPr kumimoji="1" sz="1500" b="1">
                <a:solidFill>
                  <a:schemeClr val="tx1"/>
                </a:solidFill>
                <a:latin typeface="Times New Roman" charset="0"/>
                <a:ea typeface="ＭＳ Ｐゴシック" charset="0"/>
                <a:cs typeface="ＭＳ Ｐゴシック" charset="0"/>
              </a:defRPr>
            </a:lvl1pPr>
            <a:lvl2pPr marL="742931" indent="-285742" defTabSz="915965" eaLnBrk="0" hangingPunct="0">
              <a:defRPr kumimoji="1" sz="1500" b="1">
                <a:solidFill>
                  <a:schemeClr val="tx1"/>
                </a:solidFill>
                <a:latin typeface="Times New Roman" charset="0"/>
                <a:ea typeface="ＭＳ Ｐゴシック" charset="0"/>
              </a:defRPr>
            </a:lvl2pPr>
            <a:lvl3pPr marL="1142970" indent="-228594" defTabSz="915965" eaLnBrk="0" hangingPunct="0">
              <a:defRPr kumimoji="1" sz="1500" b="1">
                <a:solidFill>
                  <a:schemeClr val="tx1"/>
                </a:solidFill>
                <a:latin typeface="Times New Roman" charset="0"/>
                <a:ea typeface="ＭＳ Ｐゴシック" charset="0"/>
              </a:defRPr>
            </a:lvl3pPr>
            <a:lvl4pPr marL="1600158" indent="-228594" defTabSz="915965" eaLnBrk="0" hangingPunct="0">
              <a:defRPr kumimoji="1" sz="1500" b="1">
                <a:solidFill>
                  <a:schemeClr val="tx1"/>
                </a:solidFill>
                <a:latin typeface="Times New Roman" charset="0"/>
                <a:ea typeface="ＭＳ Ｐゴシック" charset="0"/>
              </a:defRPr>
            </a:lvl4pPr>
            <a:lvl5pPr marL="2057347" indent="-228594" defTabSz="915965" eaLnBrk="0" hangingPunct="0">
              <a:defRPr kumimoji="1" sz="1500" b="1">
                <a:solidFill>
                  <a:schemeClr val="tx1"/>
                </a:solidFill>
                <a:latin typeface="Times New Roman" charset="0"/>
                <a:ea typeface="ＭＳ Ｐゴシック" charset="0"/>
              </a:defRPr>
            </a:lvl5pPr>
            <a:lvl6pPr marL="2514534" indent="-228594" defTabSz="915965" eaLnBrk="0" fontAlgn="base" hangingPunct="0">
              <a:spcBef>
                <a:spcPct val="0"/>
              </a:spcBef>
              <a:spcAft>
                <a:spcPct val="0"/>
              </a:spcAft>
              <a:defRPr kumimoji="1" sz="1500" b="1">
                <a:solidFill>
                  <a:schemeClr val="tx1"/>
                </a:solidFill>
                <a:latin typeface="Times New Roman" charset="0"/>
                <a:ea typeface="ＭＳ Ｐゴシック" charset="0"/>
              </a:defRPr>
            </a:lvl6pPr>
            <a:lvl7pPr marL="2971723" indent="-228594" defTabSz="915965" eaLnBrk="0" fontAlgn="base" hangingPunct="0">
              <a:spcBef>
                <a:spcPct val="0"/>
              </a:spcBef>
              <a:spcAft>
                <a:spcPct val="0"/>
              </a:spcAft>
              <a:defRPr kumimoji="1" sz="1500" b="1">
                <a:solidFill>
                  <a:schemeClr val="tx1"/>
                </a:solidFill>
                <a:latin typeface="Times New Roman" charset="0"/>
                <a:ea typeface="ＭＳ Ｐゴシック" charset="0"/>
              </a:defRPr>
            </a:lvl7pPr>
            <a:lvl8pPr marL="3428911" indent="-228594" defTabSz="915965" eaLnBrk="0" fontAlgn="base" hangingPunct="0">
              <a:spcBef>
                <a:spcPct val="0"/>
              </a:spcBef>
              <a:spcAft>
                <a:spcPct val="0"/>
              </a:spcAft>
              <a:defRPr kumimoji="1" sz="1500" b="1">
                <a:solidFill>
                  <a:schemeClr val="tx1"/>
                </a:solidFill>
                <a:latin typeface="Times New Roman" charset="0"/>
                <a:ea typeface="ＭＳ Ｐゴシック" charset="0"/>
              </a:defRPr>
            </a:lvl8pPr>
            <a:lvl9pPr marL="3886099" indent="-228594" defTabSz="915965" eaLnBrk="0" fontAlgn="base" hangingPunct="0">
              <a:spcBef>
                <a:spcPct val="0"/>
              </a:spcBef>
              <a:spcAft>
                <a:spcPct val="0"/>
              </a:spcAft>
              <a:defRPr kumimoji="1" sz="1500" b="1">
                <a:solidFill>
                  <a:schemeClr val="tx1"/>
                </a:solidFill>
                <a:latin typeface="Times New Roman" charset="0"/>
                <a:ea typeface="ＭＳ Ｐゴシック" charset="0"/>
              </a:defRPr>
            </a:lvl9pPr>
          </a:lstStyle>
          <a:p>
            <a:fld id="{E131A355-C48B-B64F-AF9B-41B3699BFD4A}" type="slidenum">
              <a:rPr kumimoji="0" lang="en-US" sz="1200" b="0"/>
              <a:pPr/>
              <a:t>38</a:t>
            </a:fld>
            <a:endParaRPr kumimoji="0" lang="en-US" sz="1200" b="0"/>
          </a:p>
        </p:txBody>
      </p:sp>
    </p:spTree>
    <p:extLst>
      <p:ext uri="{BB962C8B-B14F-4D97-AF65-F5344CB8AC3E}">
        <p14:creationId xmlns:p14="http://schemas.microsoft.com/office/powerpoint/2010/main" val="27365456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endParaRPr>
          </a:p>
        </p:txBody>
      </p:sp>
      <p:sp>
        <p:nvSpPr>
          <p:cNvPr id="8294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840">
              <a:defRPr kumimoji="1" sz="1200">
                <a:solidFill>
                  <a:schemeClr val="tx1"/>
                </a:solidFill>
                <a:latin typeface="Times New Roman" charset="0"/>
                <a:ea typeface="ＭＳ Ｐゴシック" charset="0"/>
                <a:cs typeface="ＭＳ Ｐゴシック" charset="0"/>
              </a:defRPr>
            </a:lvl1pPr>
            <a:lvl2pPr marL="742831" indent="-285703" defTabSz="915840">
              <a:defRPr kumimoji="1" sz="1200">
                <a:solidFill>
                  <a:schemeClr val="tx1"/>
                </a:solidFill>
                <a:latin typeface="Times New Roman" charset="0"/>
                <a:ea typeface="ＭＳ Ｐゴシック" charset="0"/>
              </a:defRPr>
            </a:lvl2pPr>
            <a:lvl3pPr marL="1142816" indent="-228563" defTabSz="915840">
              <a:defRPr kumimoji="1" sz="1200">
                <a:solidFill>
                  <a:schemeClr val="tx1"/>
                </a:solidFill>
                <a:latin typeface="Times New Roman" charset="0"/>
                <a:ea typeface="ＭＳ Ｐゴシック" charset="0"/>
              </a:defRPr>
            </a:lvl3pPr>
            <a:lvl4pPr marL="1599941" indent="-228563" defTabSz="915840">
              <a:defRPr kumimoji="1" sz="1200">
                <a:solidFill>
                  <a:schemeClr val="tx1"/>
                </a:solidFill>
                <a:latin typeface="Times New Roman" charset="0"/>
                <a:ea typeface="ＭＳ Ｐゴシック" charset="0"/>
              </a:defRPr>
            </a:lvl4pPr>
            <a:lvl5pPr marL="2057067" indent="-228563" defTabSz="915840">
              <a:defRPr kumimoji="1" sz="1200">
                <a:solidFill>
                  <a:schemeClr val="tx1"/>
                </a:solidFill>
                <a:latin typeface="Times New Roman" charset="0"/>
                <a:ea typeface="ＭＳ Ｐゴシック" charset="0"/>
              </a:defRPr>
            </a:lvl5pPr>
            <a:lvl6pPr marL="2514194"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6pPr>
            <a:lvl7pPr marL="2971320"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7pPr>
            <a:lvl8pPr marL="3428446"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8pPr>
            <a:lvl9pPr marL="3885571"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9pPr>
          </a:lstStyle>
          <a:p>
            <a:fld id="{4EEE1F3C-FFD0-1A45-9B3A-324BC8A022F6}" type="slidenum">
              <a:rPr kumimoji="0" lang="en-US"/>
              <a:pPr/>
              <a:t>4</a:t>
            </a:fld>
            <a:endParaRPr kumimoji="0" lang="en-US"/>
          </a:p>
        </p:txBody>
      </p:sp>
    </p:spTree>
    <p:extLst>
      <p:ext uri="{BB962C8B-B14F-4D97-AF65-F5344CB8AC3E}">
        <p14:creationId xmlns:p14="http://schemas.microsoft.com/office/powerpoint/2010/main" val="69231734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a:ln/>
        </p:spPr>
      </p:sp>
      <p:sp>
        <p:nvSpPr>
          <p:cNvPr id="2867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Times New Roman" charset="0"/>
              <a:ea typeface="ＭＳ Ｐゴシック" charset="0"/>
            </a:endParaRPr>
          </a:p>
        </p:txBody>
      </p:sp>
      <p:sp>
        <p:nvSpPr>
          <p:cNvPr id="28675"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965" eaLnBrk="0" hangingPunct="0">
              <a:defRPr kumimoji="1" sz="1500" b="1">
                <a:solidFill>
                  <a:schemeClr val="tx1"/>
                </a:solidFill>
                <a:latin typeface="Times New Roman" charset="0"/>
                <a:ea typeface="ＭＳ Ｐゴシック" charset="0"/>
                <a:cs typeface="ＭＳ Ｐゴシック" charset="0"/>
              </a:defRPr>
            </a:lvl1pPr>
            <a:lvl2pPr marL="742931" indent="-285742" defTabSz="915965" eaLnBrk="0" hangingPunct="0">
              <a:defRPr kumimoji="1" sz="1500" b="1">
                <a:solidFill>
                  <a:schemeClr val="tx1"/>
                </a:solidFill>
                <a:latin typeface="Times New Roman" charset="0"/>
                <a:ea typeface="ＭＳ Ｐゴシック" charset="0"/>
              </a:defRPr>
            </a:lvl2pPr>
            <a:lvl3pPr marL="1142970" indent="-228594" defTabSz="915965" eaLnBrk="0" hangingPunct="0">
              <a:defRPr kumimoji="1" sz="1500" b="1">
                <a:solidFill>
                  <a:schemeClr val="tx1"/>
                </a:solidFill>
                <a:latin typeface="Times New Roman" charset="0"/>
                <a:ea typeface="ＭＳ Ｐゴシック" charset="0"/>
              </a:defRPr>
            </a:lvl3pPr>
            <a:lvl4pPr marL="1600158" indent="-228594" defTabSz="915965" eaLnBrk="0" hangingPunct="0">
              <a:defRPr kumimoji="1" sz="1500" b="1">
                <a:solidFill>
                  <a:schemeClr val="tx1"/>
                </a:solidFill>
                <a:latin typeface="Times New Roman" charset="0"/>
                <a:ea typeface="ＭＳ Ｐゴシック" charset="0"/>
              </a:defRPr>
            </a:lvl4pPr>
            <a:lvl5pPr marL="2057347" indent="-228594" defTabSz="915965" eaLnBrk="0" hangingPunct="0">
              <a:defRPr kumimoji="1" sz="1500" b="1">
                <a:solidFill>
                  <a:schemeClr val="tx1"/>
                </a:solidFill>
                <a:latin typeface="Times New Roman" charset="0"/>
                <a:ea typeface="ＭＳ Ｐゴシック" charset="0"/>
              </a:defRPr>
            </a:lvl5pPr>
            <a:lvl6pPr marL="2514534" indent="-228594" defTabSz="915965" eaLnBrk="0" fontAlgn="base" hangingPunct="0">
              <a:spcBef>
                <a:spcPct val="0"/>
              </a:spcBef>
              <a:spcAft>
                <a:spcPct val="0"/>
              </a:spcAft>
              <a:defRPr kumimoji="1" sz="1500" b="1">
                <a:solidFill>
                  <a:schemeClr val="tx1"/>
                </a:solidFill>
                <a:latin typeface="Times New Roman" charset="0"/>
                <a:ea typeface="ＭＳ Ｐゴシック" charset="0"/>
              </a:defRPr>
            </a:lvl6pPr>
            <a:lvl7pPr marL="2971723" indent="-228594" defTabSz="915965" eaLnBrk="0" fontAlgn="base" hangingPunct="0">
              <a:spcBef>
                <a:spcPct val="0"/>
              </a:spcBef>
              <a:spcAft>
                <a:spcPct val="0"/>
              </a:spcAft>
              <a:defRPr kumimoji="1" sz="1500" b="1">
                <a:solidFill>
                  <a:schemeClr val="tx1"/>
                </a:solidFill>
                <a:latin typeface="Times New Roman" charset="0"/>
                <a:ea typeface="ＭＳ Ｐゴシック" charset="0"/>
              </a:defRPr>
            </a:lvl7pPr>
            <a:lvl8pPr marL="3428911" indent="-228594" defTabSz="915965" eaLnBrk="0" fontAlgn="base" hangingPunct="0">
              <a:spcBef>
                <a:spcPct val="0"/>
              </a:spcBef>
              <a:spcAft>
                <a:spcPct val="0"/>
              </a:spcAft>
              <a:defRPr kumimoji="1" sz="1500" b="1">
                <a:solidFill>
                  <a:schemeClr val="tx1"/>
                </a:solidFill>
                <a:latin typeface="Times New Roman" charset="0"/>
                <a:ea typeface="ＭＳ Ｐゴシック" charset="0"/>
              </a:defRPr>
            </a:lvl8pPr>
            <a:lvl9pPr marL="3886099" indent="-228594" defTabSz="915965" eaLnBrk="0" fontAlgn="base" hangingPunct="0">
              <a:spcBef>
                <a:spcPct val="0"/>
              </a:spcBef>
              <a:spcAft>
                <a:spcPct val="0"/>
              </a:spcAft>
              <a:defRPr kumimoji="1" sz="1500" b="1">
                <a:solidFill>
                  <a:schemeClr val="tx1"/>
                </a:solidFill>
                <a:latin typeface="Times New Roman" charset="0"/>
                <a:ea typeface="ＭＳ Ｐゴシック" charset="0"/>
              </a:defRPr>
            </a:lvl9pPr>
          </a:lstStyle>
          <a:p>
            <a:fld id="{E131A355-C48B-B64F-AF9B-41B3699BFD4A}" type="slidenum">
              <a:rPr kumimoji="0" lang="en-US" sz="1200" b="0"/>
              <a:pPr/>
              <a:t>39</a:t>
            </a:fld>
            <a:endParaRPr kumimoji="0" lang="en-US" sz="1200" b="0"/>
          </a:p>
        </p:txBody>
      </p:sp>
    </p:spTree>
    <p:extLst>
      <p:ext uri="{BB962C8B-B14F-4D97-AF65-F5344CB8AC3E}">
        <p14:creationId xmlns:p14="http://schemas.microsoft.com/office/powerpoint/2010/main" val="18144203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a:ln/>
        </p:spPr>
      </p:sp>
      <p:sp>
        <p:nvSpPr>
          <p:cNvPr id="2867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latin typeface="Times New Roman" charset="0"/>
              <a:ea typeface="ＭＳ Ｐゴシック" charset="0"/>
            </a:endParaRPr>
          </a:p>
        </p:txBody>
      </p:sp>
      <p:sp>
        <p:nvSpPr>
          <p:cNvPr id="28675"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965" eaLnBrk="0" hangingPunct="0">
              <a:defRPr kumimoji="1" sz="1500" b="1">
                <a:solidFill>
                  <a:schemeClr val="tx1"/>
                </a:solidFill>
                <a:latin typeface="Times New Roman" charset="0"/>
                <a:ea typeface="ＭＳ Ｐゴシック" charset="0"/>
                <a:cs typeface="ＭＳ Ｐゴシック" charset="0"/>
              </a:defRPr>
            </a:lvl1pPr>
            <a:lvl2pPr marL="742931" indent="-285742" defTabSz="915965" eaLnBrk="0" hangingPunct="0">
              <a:defRPr kumimoji="1" sz="1500" b="1">
                <a:solidFill>
                  <a:schemeClr val="tx1"/>
                </a:solidFill>
                <a:latin typeface="Times New Roman" charset="0"/>
                <a:ea typeface="ＭＳ Ｐゴシック" charset="0"/>
              </a:defRPr>
            </a:lvl2pPr>
            <a:lvl3pPr marL="1142970" indent="-228594" defTabSz="915965" eaLnBrk="0" hangingPunct="0">
              <a:defRPr kumimoji="1" sz="1500" b="1">
                <a:solidFill>
                  <a:schemeClr val="tx1"/>
                </a:solidFill>
                <a:latin typeface="Times New Roman" charset="0"/>
                <a:ea typeface="ＭＳ Ｐゴシック" charset="0"/>
              </a:defRPr>
            </a:lvl3pPr>
            <a:lvl4pPr marL="1600158" indent="-228594" defTabSz="915965" eaLnBrk="0" hangingPunct="0">
              <a:defRPr kumimoji="1" sz="1500" b="1">
                <a:solidFill>
                  <a:schemeClr val="tx1"/>
                </a:solidFill>
                <a:latin typeface="Times New Roman" charset="0"/>
                <a:ea typeface="ＭＳ Ｐゴシック" charset="0"/>
              </a:defRPr>
            </a:lvl4pPr>
            <a:lvl5pPr marL="2057347" indent="-228594" defTabSz="915965" eaLnBrk="0" hangingPunct="0">
              <a:defRPr kumimoji="1" sz="1500" b="1">
                <a:solidFill>
                  <a:schemeClr val="tx1"/>
                </a:solidFill>
                <a:latin typeface="Times New Roman" charset="0"/>
                <a:ea typeface="ＭＳ Ｐゴシック" charset="0"/>
              </a:defRPr>
            </a:lvl5pPr>
            <a:lvl6pPr marL="2514534" indent="-228594" defTabSz="915965" eaLnBrk="0" fontAlgn="base" hangingPunct="0">
              <a:spcBef>
                <a:spcPct val="0"/>
              </a:spcBef>
              <a:spcAft>
                <a:spcPct val="0"/>
              </a:spcAft>
              <a:defRPr kumimoji="1" sz="1500" b="1">
                <a:solidFill>
                  <a:schemeClr val="tx1"/>
                </a:solidFill>
                <a:latin typeface="Times New Roman" charset="0"/>
                <a:ea typeface="ＭＳ Ｐゴシック" charset="0"/>
              </a:defRPr>
            </a:lvl6pPr>
            <a:lvl7pPr marL="2971723" indent="-228594" defTabSz="915965" eaLnBrk="0" fontAlgn="base" hangingPunct="0">
              <a:spcBef>
                <a:spcPct val="0"/>
              </a:spcBef>
              <a:spcAft>
                <a:spcPct val="0"/>
              </a:spcAft>
              <a:defRPr kumimoji="1" sz="1500" b="1">
                <a:solidFill>
                  <a:schemeClr val="tx1"/>
                </a:solidFill>
                <a:latin typeface="Times New Roman" charset="0"/>
                <a:ea typeface="ＭＳ Ｐゴシック" charset="0"/>
              </a:defRPr>
            </a:lvl7pPr>
            <a:lvl8pPr marL="3428911" indent="-228594" defTabSz="915965" eaLnBrk="0" fontAlgn="base" hangingPunct="0">
              <a:spcBef>
                <a:spcPct val="0"/>
              </a:spcBef>
              <a:spcAft>
                <a:spcPct val="0"/>
              </a:spcAft>
              <a:defRPr kumimoji="1" sz="1500" b="1">
                <a:solidFill>
                  <a:schemeClr val="tx1"/>
                </a:solidFill>
                <a:latin typeface="Times New Roman" charset="0"/>
                <a:ea typeface="ＭＳ Ｐゴシック" charset="0"/>
              </a:defRPr>
            </a:lvl8pPr>
            <a:lvl9pPr marL="3886099" indent="-228594" defTabSz="915965" eaLnBrk="0" fontAlgn="base" hangingPunct="0">
              <a:spcBef>
                <a:spcPct val="0"/>
              </a:spcBef>
              <a:spcAft>
                <a:spcPct val="0"/>
              </a:spcAft>
              <a:defRPr kumimoji="1" sz="1500" b="1">
                <a:solidFill>
                  <a:schemeClr val="tx1"/>
                </a:solidFill>
                <a:latin typeface="Times New Roman" charset="0"/>
                <a:ea typeface="ＭＳ Ｐゴシック" charset="0"/>
              </a:defRPr>
            </a:lvl9pPr>
          </a:lstStyle>
          <a:p>
            <a:fld id="{E131A355-C48B-B64F-AF9B-41B3699BFD4A}" type="slidenum">
              <a:rPr kumimoji="0" lang="en-US" sz="1200" b="0"/>
              <a:pPr/>
              <a:t>40</a:t>
            </a:fld>
            <a:endParaRPr kumimoji="0" lang="en-US" sz="1200" b="0"/>
          </a:p>
        </p:txBody>
      </p:sp>
    </p:spTree>
    <p:extLst>
      <p:ext uri="{BB962C8B-B14F-4D97-AF65-F5344CB8AC3E}">
        <p14:creationId xmlns:p14="http://schemas.microsoft.com/office/powerpoint/2010/main" val="1474185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endParaRPr>
          </a:p>
        </p:txBody>
      </p:sp>
      <p:sp>
        <p:nvSpPr>
          <p:cNvPr id="11981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840">
              <a:defRPr kumimoji="1" sz="1200">
                <a:solidFill>
                  <a:schemeClr val="tx1"/>
                </a:solidFill>
                <a:latin typeface="Times New Roman" charset="0"/>
                <a:ea typeface="ＭＳ Ｐゴシック" charset="0"/>
                <a:cs typeface="ＭＳ Ｐゴシック" charset="0"/>
              </a:defRPr>
            </a:lvl1pPr>
            <a:lvl2pPr marL="742831" indent="-285703" defTabSz="915840">
              <a:defRPr kumimoji="1" sz="1200">
                <a:solidFill>
                  <a:schemeClr val="tx1"/>
                </a:solidFill>
                <a:latin typeface="Times New Roman" charset="0"/>
                <a:ea typeface="ＭＳ Ｐゴシック" charset="0"/>
              </a:defRPr>
            </a:lvl2pPr>
            <a:lvl3pPr marL="1142816" indent="-228563" defTabSz="915840">
              <a:defRPr kumimoji="1" sz="1200">
                <a:solidFill>
                  <a:schemeClr val="tx1"/>
                </a:solidFill>
                <a:latin typeface="Times New Roman" charset="0"/>
                <a:ea typeface="ＭＳ Ｐゴシック" charset="0"/>
              </a:defRPr>
            </a:lvl3pPr>
            <a:lvl4pPr marL="1599941" indent="-228563" defTabSz="915840">
              <a:defRPr kumimoji="1" sz="1200">
                <a:solidFill>
                  <a:schemeClr val="tx1"/>
                </a:solidFill>
                <a:latin typeface="Times New Roman" charset="0"/>
                <a:ea typeface="ＭＳ Ｐゴシック" charset="0"/>
              </a:defRPr>
            </a:lvl4pPr>
            <a:lvl5pPr marL="2057067" indent="-228563" defTabSz="915840">
              <a:defRPr kumimoji="1" sz="1200">
                <a:solidFill>
                  <a:schemeClr val="tx1"/>
                </a:solidFill>
                <a:latin typeface="Times New Roman" charset="0"/>
                <a:ea typeface="ＭＳ Ｐゴシック" charset="0"/>
              </a:defRPr>
            </a:lvl5pPr>
            <a:lvl6pPr marL="2514194"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6pPr>
            <a:lvl7pPr marL="2971320"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7pPr>
            <a:lvl8pPr marL="3428446"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8pPr>
            <a:lvl9pPr marL="3885571"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9pPr>
          </a:lstStyle>
          <a:p>
            <a:fld id="{40A8FCD9-C684-7E47-A8AE-A547C257F340}" type="slidenum">
              <a:rPr kumimoji="0" lang="en-US"/>
              <a:pPr/>
              <a:t>41</a:t>
            </a:fld>
            <a:endParaRPr kumimoji="0" lang="en-US"/>
          </a:p>
        </p:txBody>
      </p:sp>
    </p:spTree>
    <p:extLst>
      <p:ext uri="{BB962C8B-B14F-4D97-AF65-F5344CB8AC3E}">
        <p14:creationId xmlns:p14="http://schemas.microsoft.com/office/powerpoint/2010/main" val="318639376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endParaRPr>
          </a:p>
        </p:txBody>
      </p:sp>
      <p:sp>
        <p:nvSpPr>
          <p:cNvPr id="12083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1193">
              <a:defRPr kumimoji="1" sz="1200">
                <a:solidFill>
                  <a:schemeClr val="tx1"/>
                </a:solidFill>
                <a:latin typeface="Times New Roman" charset="0"/>
                <a:ea typeface="ＭＳ Ｐゴシック" charset="0"/>
                <a:cs typeface="ＭＳ Ｐゴシック" charset="0"/>
              </a:defRPr>
            </a:lvl1pPr>
            <a:lvl2pPr marL="739061" indent="-284254" defTabSz="911193">
              <a:defRPr kumimoji="1" sz="1200">
                <a:solidFill>
                  <a:schemeClr val="tx1"/>
                </a:solidFill>
                <a:latin typeface="Times New Roman" charset="0"/>
                <a:ea typeface="ＭＳ Ｐゴシック" charset="0"/>
              </a:defRPr>
            </a:lvl2pPr>
            <a:lvl3pPr marL="1137016" indent="-227403" defTabSz="911193">
              <a:defRPr kumimoji="1" sz="1200">
                <a:solidFill>
                  <a:schemeClr val="tx1"/>
                </a:solidFill>
                <a:latin typeface="Times New Roman" charset="0"/>
                <a:ea typeface="ＭＳ Ｐゴシック" charset="0"/>
              </a:defRPr>
            </a:lvl3pPr>
            <a:lvl4pPr marL="1591823" indent="-227403" defTabSz="911193">
              <a:defRPr kumimoji="1" sz="1200">
                <a:solidFill>
                  <a:schemeClr val="tx1"/>
                </a:solidFill>
                <a:latin typeface="Times New Roman" charset="0"/>
                <a:ea typeface="ＭＳ Ｐゴシック" charset="0"/>
              </a:defRPr>
            </a:lvl4pPr>
            <a:lvl5pPr marL="2046630" indent="-227403" defTabSz="911193">
              <a:defRPr kumimoji="1" sz="1200">
                <a:solidFill>
                  <a:schemeClr val="tx1"/>
                </a:solidFill>
                <a:latin typeface="Times New Roman" charset="0"/>
                <a:ea typeface="ＭＳ Ｐゴシック" charset="0"/>
              </a:defRPr>
            </a:lvl5pPr>
            <a:lvl6pPr marL="2501436" indent="-227403" defTabSz="911193" eaLnBrk="0" fontAlgn="base" hangingPunct="0">
              <a:spcBef>
                <a:spcPct val="30000"/>
              </a:spcBef>
              <a:spcAft>
                <a:spcPct val="0"/>
              </a:spcAft>
              <a:defRPr kumimoji="1" sz="1200">
                <a:solidFill>
                  <a:schemeClr val="tx1"/>
                </a:solidFill>
                <a:latin typeface="Times New Roman" charset="0"/>
                <a:ea typeface="ＭＳ Ｐゴシック" charset="0"/>
              </a:defRPr>
            </a:lvl6pPr>
            <a:lvl7pPr marL="2956243" indent="-227403" defTabSz="911193" eaLnBrk="0" fontAlgn="base" hangingPunct="0">
              <a:spcBef>
                <a:spcPct val="30000"/>
              </a:spcBef>
              <a:spcAft>
                <a:spcPct val="0"/>
              </a:spcAft>
              <a:defRPr kumimoji="1" sz="1200">
                <a:solidFill>
                  <a:schemeClr val="tx1"/>
                </a:solidFill>
                <a:latin typeface="Times New Roman" charset="0"/>
                <a:ea typeface="ＭＳ Ｐゴシック" charset="0"/>
              </a:defRPr>
            </a:lvl7pPr>
            <a:lvl8pPr marL="3411049" indent="-227403" defTabSz="911193" eaLnBrk="0" fontAlgn="base" hangingPunct="0">
              <a:spcBef>
                <a:spcPct val="30000"/>
              </a:spcBef>
              <a:spcAft>
                <a:spcPct val="0"/>
              </a:spcAft>
              <a:defRPr kumimoji="1" sz="1200">
                <a:solidFill>
                  <a:schemeClr val="tx1"/>
                </a:solidFill>
                <a:latin typeface="Times New Roman" charset="0"/>
                <a:ea typeface="ＭＳ Ｐゴシック" charset="0"/>
              </a:defRPr>
            </a:lvl8pPr>
            <a:lvl9pPr marL="3865855" indent="-227403" defTabSz="911193" eaLnBrk="0" fontAlgn="base" hangingPunct="0">
              <a:spcBef>
                <a:spcPct val="30000"/>
              </a:spcBef>
              <a:spcAft>
                <a:spcPct val="0"/>
              </a:spcAft>
              <a:defRPr kumimoji="1" sz="1200">
                <a:solidFill>
                  <a:schemeClr val="tx1"/>
                </a:solidFill>
                <a:latin typeface="Times New Roman" charset="0"/>
                <a:ea typeface="ＭＳ Ｐゴシック" charset="0"/>
              </a:defRPr>
            </a:lvl9pPr>
          </a:lstStyle>
          <a:p>
            <a:fld id="{1DBE5CDD-64AC-7149-9AD8-CC3B98A7FF92}" type="slidenum">
              <a:rPr kumimoji="0" lang="en-US"/>
              <a:pPr/>
              <a:t>42</a:t>
            </a:fld>
            <a:endParaRPr kumimoji="0" lang="en-US"/>
          </a:p>
        </p:txBody>
      </p:sp>
    </p:spTree>
    <p:extLst>
      <p:ext uri="{BB962C8B-B14F-4D97-AF65-F5344CB8AC3E}">
        <p14:creationId xmlns:p14="http://schemas.microsoft.com/office/powerpoint/2010/main" val="43390553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Slide Image Placeholder 1"/>
          <p:cNvSpPr>
            <a:spLocks noGrp="1" noRot="1" noChangeAspect="1" noTextEdit="1"/>
          </p:cNvSpPr>
          <p:nvPr>
            <p:ph type="sldImg"/>
          </p:nvPr>
        </p:nvSpPr>
        <p:spPr>
          <a:ln/>
        </p:spPr>
      </p:sp>
      <p:sp>
        <p:nvSpPr>
          <p:cNvPr id="1208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endParaRPr>
          </a:p>
        </p:txBody>
      </p:sp>
      <p:sp>
        <p:nvSpPr>
          <p:cNvPr id="12083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840">
              <a:defRPr kumimoji="1" sz="1200">
                <a:solidFill>
                  <a:schemeClr val="tx1"/>
                </a:solidFill>
                <a:latin typeface="Times New Roman" charset="0"/>
                <a:ea typeface="ＭＳ Ｐゴシック" charset="0"/>
                <a:cs typeface="ＭＳ Ｐゴシック" charset="0"/>
              </a:defRPr>
            </a:lvl1pPr>
            <a:lvl2pPr marL="742831" indent="-285703" defTabSz="915840">
              <a:defRPr kumimoji="1" sz="1200">
                <a:solidFill>
                  <a:schemeClr val="tx1"/>
                </a:solidFill>
                <a:latin typeface="Times New Roman" charset="0"/>
                <a:ea typeface="ＭＳ Ｐゴシック" charset="0"/>
              </a:defRPr>
            </a:lvl2pPr>
            <a:lvl3pPr marL="1142816" indent="-228563" defTabSz="915840">
              <a:defRPr kumimoji="1" sz="1200">
                <a:solidFill>
                  <a:schemeClr val="tx1"/>
                </a:solidFill>
                <a:latin typeface="Times New Roman" charset="0"/>
                <a:ea typeface="ＭＳ Ｐゴシック" charset="0"/>
              </a:defRPr>
            </a:lvl3pPr>
            <a:lvl4pPr marL="1599941" indent="-228563" defTabSz="915840">
              <a:defRPr kumimoji="1" sz="1200">
                <a:solidFill>
                  <a:schemeClr val="tx1"/>
                </a:solidFill>
                <a:latin typeface="Times New Roman" charset="0"/>
                <a:ea typeface="ＭＳ Ｐゴシック" charset="0"/>
              </a:defRPr>
            </a:lvl4pPr>
            <a:lvl5pPr marL="2057067" indent="-228563" defTabSz="915840">
              <a:defRPr kumimoji="1" sz="1200">
                <a:solidFill>
                  <a:schemeClr val="tx1"/>
                </a:solidFill>
                <a:latin typeface="Times New Roman" charset="0"/>
                <a:ea typeface="ＭＳ Ｐゴシック" charset="0"/>
              </a:defRPr>
            </a:lvl5pPr>
            <a:lvl6pPr marL="2514194"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6pPr>
            <a:lvl7pPr marL="2971320"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7pPr>
            <a:lvl8pPr marL="3428446"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8pPr>
            <a:lvl9pPr marL="3885571"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9pPr>
          </a:lstStyle>
          <a:p>
            <a:fld id="{1DBE5CDD-64AC-7149-9AD8-CC3B98A7FF92}" type="slidenum">
              <a:rPr kumimoji="0" lang="en-US"/>
              <a:pPr/>
              <a:t>43</a:t>
            </a:fld>
            <a:endParaRPr kumimoji="0" lang="en-US"/>
          </a:p>
        </p:txBody>
      </p:sp>
    </p:spTree>
    <p:extLst>
      <p:ext uri="{BB962C8B-B14F-4D97-AF65-F5344CB8AC3E}">
        <p14:creationId xmlns:p14="http://schemas.microsoft.com/office/powerpoint/2010/main" val="174075325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a:ln/>
        </p:spPr>
      </p:sp>
      <p:sp>
        <p:nvSpPr>
          <p:cNvPr id="542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5427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965" eaLnBrk="0" hangingPunct="0">
              <a:spcBef>
                <a:spcPct val="30000"/>
              </a:spcBef>
              <a:defRPr kumimoji="1" sz="1200">
                <a:solidFill>
                  <a:schemeClr val="tx1"/>
                </a:solidFill>
                <a:latin typeface="Times New Roman" panose="02020603050405020304" pitchFamily="18" charset="0"/>
                <a:ea typeface="MS PGothic" panose="020B0600070205080204" pitchFamily="34" charset="-128"/>
              </a:defRPr>
            </a:lvl1pPr>
            <a:lvl2pPr marL="742931" indent="-285742" defTabSz="915965" eaLnBrk="0" hangingPunct="0">
              <a:spcBef>
                <a:spcPct val="30000"/>
              </a:spcBef>
              <a:defRPr kumimoji="1" sz="1200">
                <a:solidFill>
                  <a:schemeClr val="tx1"/>
                </a:solidFill>
                <a:latin typeface="Times New Roman" panose="02020603050405020304" pitchFamily="18" charset="0"/>
                <a:ea typeface="MS PGothic" panose="020B0600070205080204" pitchFamily="34" charset="-128"/>
              </a:defRPr>
            </a:lvl2pPr>
            <a:lvl3pPr marL="1142970" indent="-228594" defTabSz="915965" eaLnBrk="0" hangingPunct="0">
              <a:spcBef>
                <a:spcPct val="30000"/>
              </a:spcBef>
              <a:defRPr kumimoji="1" sz="1200">
                <a:solidFill>
                  <a:schemeClr val="tx1"/>
                </a:solidFill>
                <a:latin typeface="Times New Roman" panose="02020603050405020304" pitchFamily="18" charset="0"/>
                <a:ea typeface="MS PGothic" panose="020B0600070205080204" pitchFamily="34" charset="-128"/>
              </a:defRPr>
            </a:lvl3pPr>
            <a:lvl4pPr marL="1600158" indent="-228594" defTabSz="915965" eaLnBrk="0" hangingPunct="0">
              <a:spcBef>
                <a:spcPct val="30000"/>
              </a:spcBef>
              <a:defRPr kumimoji="1" sz="1200">
                <a:solidFill>
                  <a:schemeClr val="tx1"/>
                </a:solidFill>
                <a:latin typeface="Times New Roman" panose="02020603050405020304" pitchFamily="18" charset="0"/>
                <a:ea typeface="MS PGothic" panose="020B0600070205080204" pitchFamily="34" charset="-128"/>
              </a:defRPr>
            </a:lvl4pPr>
            <a:lvl5pPr marL="2057347" indent="-228594" defTabSz="915965" eaLnBrk="0" hangingPunct="0">
              <a:spcBef>
                <a:spcPct val="30000"/>
              </a:spcBef>
              <a:defRPr kumimoji="1" sz="1200">
                <a:solidFill>
                  <a:schemeClr val="tx1"/>
                </a:solidFill>
                <a:latin typeface="Times New Roman" panose="02020603050405020304" pitchFamily="18" charset="0"/>
                <a:ea typeface="MS PGothic" panose="020B0600070205080204" pitchFamily="34" charset="-128"/>
              </a:defRPr>
            </a:lvl5pPr>
            <a:lvl6pPr marL="2514534" indent="-228594" defTabSz="915965"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6pPr>
            <a:lvl7pPr marL="2971723" indent="-228594" defTabSz="915965"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7pPr>
            <a:lvl8pPr marL="3428911" indent="-228594" defTabSz="915965"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8pPr>
            <a:lvl9pPr marL="3886099" indent="-228594" defTabSz="915965"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9pPr>
          </a:lstStyle>
          <a:p>
            <a:pPr>
              <a:spcBef>
                <a:spcPct val="0"/>
              </a:spcBef>
            </a:pPr>
            <a:fld id="{59D7C27C-1240-4239-A750-F4B694E9EA17}" type="slidenum">
              <a:rPr kumimoji="0" lang="en-US" altLang="en-US"/>
              <a:pPr>
                <a:spcBef>
                  <a:spcPct val="0"/>
                </a:spcBef>
              </a:pPr>
              <a:t>44</a:t>
            </a:fld>
            <a:endParaRPr kumimoji="0" lang="en-US" altLang="en-US"/>
          </a:p>
        </p:txBody>
      </p:sp>
    </p:spTree>
    <p:extLst>
      <p:ext uri="{BB962C8B-B14F-4D97-AF65-F5344CB8AC3E}">
        <p14:creationId xmlns:p14="http://schemas.microsoft.com/office/powerpoint/2010/main" val="22555697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endParaRPr>
          </a:p>
        </p:txBody>
      </p:sp>
      <p:sp>
        <p:nvSpPr>
          <p:cNvPr id="7987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840">
              <a:defRPr kumimoji="1" sz="1200">
                <a:solidFill>
                  <a:schemeClr val="tx1"/>
                </a:solidFill>
                <a:latin typeface="Times New Roman" charset="0"/>
                <a:ea typeface="ＭＳ Ｐゴシック" charset="0"/>
                <a:cs typeface="ＭＳ Ｐゴシック" charset="0"/>
              </a:defRPr>
            </a:lvl1pPr>
            <a:lvl2pPr marL="742831" indent="-285703" defTabSz="915840">
              <a:defRPr kumimoji="1" sz="1200">
                <a:solidFill>
                  <a:schemeClr val="tx1"/>
                </a:solidFill>
                <a:latin typeface="Times New Roman" charset="0"/>
                <a:ea typeface="ＭＳ Ｐゴシック" charset="0"/>
              </a:defRPr>
            </a:lvl2pPr>
            <a:lvl3pPr marL="1142816" indent="-228563" defTabSz="915840">
              <a:defRPr kumimoji="1" sz="1200">
                <a:solidFill>
                  <a:schemeClr val="tx1"/>
                </a:solidFill>
                <a:latin typeface="Times New Roman" charset="0"/>
                <a:ea typeface="ＭＳ Ｐゴシック" charset="0"/>
              </a:defRPr>
            </a:lvl3pPr>
            <a:lvl4pPr marL="1599941" indent="-228563" defTabSz="915840">
              <a:defRPr kumimoji="1" sz="1200">
                <a:solidFill>
                  <a:schemeClr val="tx1"/>
                </a:solidFill>
                <a:latin typeface="Times New Roman" charset="0"/>
                <a:ea typeface="ＭＳ Ｐゴシック" charset="0"/>
              </a:defRPr>
            </a:lvl4pPr>
            <a:lvl5pPr marL="2057067" indent="-228563" defTabSz="915840">
              <a:defRPr kumimoji="1" sz="1200">
                <a:solidFill>
                  <a:schemeClr val="tx1"/>
                </a:solidFill>
                <a:latin typeface="Times New Roman" charset="0"/>
                <a:ea typeface="ＭＳ Ｐゴシック" charset="0"/>
              </a:defRPr>
            </a:lvl5pPr>
            <a:lvl6pPr marL="2514194"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6pPr>
            <a:lvl7pPr marL="2971320"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7pPr>
            <a:lvl8pPr marL="3428446"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8pPr>
            <a:lvl9pPr marL="3885571"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9pPr>
          </a:lstStyle>
          <a:p>
            <a:fld id="{C4C13D4A-99EA-5547-9E87-96AA1AE136B5}" type="slidenum">
              <a:rPr kumimoji="0" lang="en-US"/>
              <a:pPr/>
              <a:t>45</a:t>
            </a:fld>
            <a:endParaRPr kumimoji="0" lang="en-US"/>
          </a:p>
        </p:txBody>
      </p:sp>
    </p:spTree>
    <p:extLst>
      <p:ext uri="{BB962C8B-B14F-4D97-AF65-F5344CB8AC3E}">
        <p14:creationId xmlns:p14="http://schemas.microsoft.com/office/powerpoint/2010/main" val="145337694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Slide Image Placeholder 1"/>
          <p:cNvSpPr>
            <a:spLocks noGrp="1" noRot="1" noChangeAspect="1" noTextEdit="1"/>
          </p:cNvSpPr>
          <p:nvPr>
            <p:ph type="sldImg"/>
          </p:nvPr>
        </p:nvSpPr>
        <p:spPr>
          <a:ln/>
        </p:spPr>
      </p:sp>
      <p:sp>
        <p:nvSpPr>
          <p:cNvPr id="1402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defTabSz="914252">
              <a:defRPr/>
            </a:pPr>
            <a:endParaRPr lang="en-US" dirty="0">
              <a:latin typeface="Times New Roman" charset="0"/>
              <a:ea typeface="ＭＳ Ｐゴシック" charset="0"/>
            </a:endParaRPr>
          </a:p>
        </p:txBody>
      </p:sp>
      <p:sp>
        <p:nvSpPr>
          <p:cNvPr id="14029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840">
              <a:defRPr kumimoji="1" sz="1200">
                <a:solidFill>
                  <a:schemeClr val="tx1"/>
                </a:solidFill>
                <a:latin typeface="Times New Roman" charset="0"/>
                <a:ea typeface="ＭＳ Ｐゴシック" charset="0"/>
                <a:cs typeface="ＭＳ Ｐゴシック" charset="0"/>
              </a:defRPr>
            </a:lvl1pPr>
            <a:lvl2pPr marL="742831" indent="-285703" defTabSz="915840">
              <a:defRPr kumimoji="1" sz="1200">
                <a:solidFill>
                  <a:schemeClr val="tx1"/>
                </a:solidFill>
                <a:latin typeface="Times New Roman" charset="0"/>
                <a:ea typeface="ＭＳ Ｐゴシック" charset="0"/>
              </a:defRPr>
            </a:lvl2pPr>
            <a:lvl3pPr marL="1142816" indent="-228563" defTabSz="915840">
              <a:defRPr kumimoji="1" sz="1200">
                <a:solidFill>
                  <a:schemeClr val="tx1"/>
                </a:solidFill>
                <a:latin typeface="Times New Roman" charset="0"/>
                <a:ea typeface="ＭＳ Ｐゴシック" charset="0"/>
              </a:defRPr>
            </a:lvl3pPr>
            <a:lvl4pPr marL="1599941" indent="-228563" defTabSz="915840">
              <a:defRPr kumimoji="1" sz="1200">
                <a:solidFill>
                  <a:schemeClr val="tx1"/>
                </a:solidFill>
                <a:latin typeface="Times New Roman" charset="0"/>
                <a:ea typeface="ＭＳ Ｐゴシック" charset="0"/>
              </a:defRPr>
            </a:lvl4pPr>
            <a:lvl5pPr marL="2057067" indent="-228563" defTabSz="915840">
              <a:defRPr kumimoji="1" sz="1200">
                <a:solidFill>
                  <a:schemeClr val="tx1"/>
                </a:solidFill>
                <a:latin typeface="Times New Roman" charset="0"/>
                <a:ea typeface="ＭＳ Ｐゴシック" charset="0"/>
              </a:defRPr>
            </a:lvl5pPr>
            <a:lvl6pPr marL="2514194"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6pPr>
            <a:lvl7pPr marL="2971320"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7pPr>
            <a:lvl8pPr marL="3428446"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8pPr>
            <a:lvl9pPr marL="3885571"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9pPr>
          </a:lstStyle>
          <a:p>
            <a:fld id="{77B9E3E3-5581-5141-A4F7-10CC9E8EF48E}" type="slidenum">
              <a:rPr kumimoji="0" lang="en-US"/>
              <a:pPr/>
              <a:t>46</a:t>
            </a:fld>
            <a:endParaRPr kumimoji="0" lang="en-US"/>
          </a:p>
        </p:txBody>
      </p:sp>
    </p:spTree>
    <p:extLst>
      <p:ext uri="{BB962C8B-B14F-4D97-AF65-F5344CB8AC3E}">
        <p14:creationId xmlns:p14="http://schemas.microsoft.com/office/powerpoint/2010/main" val="152155230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Slide Image Placeholder 1"/>
          <p:cNvSpPr>
            <a:spLocks noGrp="1" noRot="1" noChangeAspect="1" noTextEdit="1"/>
          </p:cNvSpPr>
          <p:nvPr>
            <p:ph type="sldImg"/>
          </p:nvPr>
        </p:nvSpPr>
        <p:spPr>
          <a:ln/>
        </p:spPr>
      </p:sp>
      <p:sp>
        <p:nvSpPr>
          <p:cNvPr id="141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endParaRPr>
          </a:p>
        </p:txBody>
      </p:sp>
      <p:sp>
        <p:nvSpPr>
          <p:cNvPr id="14131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840">
              <a:defRPr kumimoji="1" sz="1200">
                <a:solidFill>
                  <a:schemeClr val="tx1"/>
                </a:solidFill>
                <a:latin typeface="Times New Roman" charset="0"/>
                <a:ea typeface="ＭＳ Ｐゴシック" charset="0"/>
                <a:cs typeface="ＭＳ Ｐゴシック" charset="0"/>
              </a:defRPr>
            </a:lvl1pPr>
            <a:lvl2pPr marL="742831" indent="-285703" defTabSz="915840">
              <a:defRPr kumimoji="1" sz="1200">
                <a:solidFill>
                  <a:schemeClr val="tx1"/>
                </a:solidFill>
                <a:latin typeface="Times New Roman" charset="0"/>
                <a:ea typeface="ＭＳ Ｐゴシック" charset="0"/>
              </a:defRPr>
            </a:lvl2pPr>
            <a:lvl3pPr marL="1142816" indent="-228563" defTabSz="915840">
              <a:defRPr kumimoji="1" sz="1200">
                <a:solidFill>
                  <a:schemeClr val="tx1"/>
                </a:solidFill>
                <a:latin typeface="Times New Roman" charset="0"/>
                <a:ea typeface="ＭＳ Ｐゴシック" charset="0"/>
              </a:defRPr>
            </a:lvl3pPr>
            <a:lvl4pPr marL="1599941" indent="-228563" defTabSz="915840">
              <a:defRPr kumimoji="1" sz="1200">
                <a:solidFill>
                  <a:schemeClr val="tx1"/>
                </a:solidFill>
                <a:latin typeface="Times New Roman" charset="0"/>
                <a:ea typeface="ＭＳ Ｐゴシック" charset="0"/>
              </a:defRPr>
            </a:lvl4pPr>
            <a:lvl5pPr marL="2057067" indent="-228563" defTabSz="915840">
              <a:defRPr kumimoji="1" sz="1200">
                <a:solidFill>
                  <a:schemeClr val="tx1"/>
                </a:solidFill>
                <a:latin typeface="Times New Roman" charset="0"/>
                <a:ea typeface="ＭＳ Ｐゴシック" charset="0"/>
              </a:defRPr>
            </a:lvl5pPr>
            <a:lvl6pPr marL="2514194"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6pPr>
            <a:lvl7pPr marL="2971320"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7pPr>
            <a:lvl8pPr marL="3428446"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8pPr>
            <a:lvl9pPr marL="3885571"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9pPr>
          </a:lstStyle>
          <a:p>
            <a:fld id="{92F24978-6200-2245-B9AA-E5CE14FE93DE}" type="slidenum">
              <a:rPr kumimoji="0" lang="en-US"/>
              <a:pPr/>
              <a:t>47</a:t>
            </a:fld>
            <a:endParaRPr kumimoji="0" lang="en-US"/>
          </a:p>
        </p:txBody>
      </p:sp>
    </p:spTree>
    <p:extLst>
      <p:ext uri="{BB962C8B-B14F-4D97-AF65-F5344CB8AC3E}">
        <p14:creationId xmlns:p14="http://schemas.microsoft.com/office/powerpoint/2010/main" val="168882341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Slide Image Placeholder 1"/>
          <p:cNvSpPr>
            <a:spLocks noGrp="1" noRot="1" noChangeAspect="1" noTextEdit="1"/>
          </p:cNvSpPr>
          <p:nvPr>
            <p:ph type="sldImg"/>
          </p:nvPr>
        </p:nvSpPr>
        <p:spPr>
          <a:ln/>
        </p:spPr>
      </p:sp>
      <p:sp>
        <p:nvSpPr>
          <p:cNvPr id="1433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endParaRPr>
          </a:p>
        </p:txBody>
      </p:sp>
      <p:sp>
        <p:nvSpPr>
          <p:cNvPr id="14336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840">
              <a:defRPr kumimoji="1" sz="1200">
                <a:solidFill>
                  <a:schemeClr val="tx1"/>
                </a:solidFill>
                <a:latin typeface="Times New Roman" charset="0"/>
                <a:ea typeface="ＭＳ Ｐゴシック" charset="0"/>
                <a:cs typeface="ＭＳ Ｐゴシック" charset="0"/>
              </a:defRPr>
            </a:lvl1pPr>
            <a:lvl2pPr marL="742831" indent="-285703" defTabSz="915840">
              <a:defRPr kumimoji="1" sz="1200">
                <a:solidFill>
                  <a:schemeClr val="tx1"/>
                </a:solidFill>
                <a:latin typeface="Times New Roman" charset="0"/>
                <a:ea typeface="ＭＳ Ｐゴシック" charset="0"/>
              </a:defRPr>
            </a:lvl2pPr>
            <a:lvl3pPr marL="1142816" indent="-228563" defTabSz="915840">
              <a:defRPr kumimoji="1" sz="1200">
                <a:solidFill>
                  <a:schemeClr val="tx1"/>
                </a:solidFill>
                <a:latin typeface="Times New Roman" charset="0"/>
                <a:ea typeface="ＭＳ Ｐゴシック" charset="0"/>
              </a:defRPr>
            </a:lvl3pPr>
            <a:lvl4pPr marL="1599941" indent="-228563" defTabSz="915840">
              <a:defRPr kumimoji="1" sz="1200">
                <a:solidFill>
                  <a:schemeClr val="tx1"/>
                </a:solidFill>
                <a:latin typeface="Times New Roman" charset="0"/>
                <a:ea typeface="ＭＳ Ｐゴシック" charset="0"/>
              </a:defRPr>
            </a:lvl4pPr>
            <a:lvl5pPr marL="2057067" indent="-228563" defTabSz="915840">
              <a:defRPr kumimoji="1" sz="1200">
                <a:solidFill>
                  <a:schemeClr val="tx1"/>
                </a:solidFill>
                <a:latin typeface="Times New Roman" charset="0"/>
                <a:ea typeface="ＭＳ Ｐゴシック" charset="0"/>
              </a:defRPr>
            </a:lvl5pPr>
            <a:lvl6pPr marL="2514194"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6pPr>
            <a:lvl7pPr marL="2971320"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7pPr>
            <a:lvl8pPr marL="3428446"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8pPr>
            <a:lvl9pPr marL="3885571"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9pPr>
          </a:lstStyle>
          <a:p>
            <a:fld id="{AB6DAD12-1074-2340-92BA-DC88C8FFDE87}" type="slidenum">
              <a:rPr kumimoji="0" lang="en-US"/>
              <a:pPr/>
              <a:t>48</a:t>
            </a:fld>
            <a:endParaRPr kumimoji="0" lang="en-US"/>
          </a:p>
        </p:txBody>
      </p:sp>
    </p:spTree>
    <p:extLst>
      <p:ext uri="{BB962C8B-B14F-4D97-AF65-F5344CB8AC3E}">
        <p14:creationId xmlns:p14="http://schemas.microsoft.com/office/powerpoint/2010/main" val="13309881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endParaRPr>
          </a:p>
        </p:txBody>
      </p:sp>
      <p:sp>
        <p:nvSpPr>
          <p:cNvPr id="8192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840">
              <a:defRPr kumimoji="1" sz="1200">
                <a:solidFill>
                  <a:schemeClr val="tx1"/>
                </a:solidFill>
                <a:latin typeface="Times New Roman" charset="0"/>
                <a:ea typeface="ＭＳ Ｐゴシック" charset="0"/>
                <a:cs typeface="ＭＳ Ｐゴシック" charset="0"/>
              </a:defRPr>
            </a:lvl1pPr>
            <a:lvl2pPr marL="742831" indent="-285703" defTabSz="915840">
              <a:defRPr kumimoji="1" sz="1200">
                <a:solidFill>
                  <a:schemeClr val="tx1"/>
                </a:solidFill>
                <a:latin typeface="Times New Roman" charset="0"/>
                <a:ea typeface="ＭＳ Ｐゴシック" charset="0"/>
              </a:defRPr>
            </a:lvl2pPr>
            <a:lvl3pPr marL="1142816" indent="-228563" defTabSz="915840">
              <a:defRPr kumimoji="1" sz="1200">
                <a:solidFill>
                  <a:schemeClr val="tx1"/>
                </a:solidFill>
                <a:latin typeface="Times New Roman" charset="0"/>
                <a:ea typeface="ＭＳ Ｐゴシック" charset="0"/>
              </a:defRPr>
            </a:lvl3pPr>
            <a:lvl4pPr marL="1599941" indent="-228563" defTabSz="915840">
              <a:defRPr kumimoji="1" sz="1200">
                <a:solidFill>
                  <a:schemeClr val="tx1"/>
                </a:solidFill>
                <a:latin typeface="Times New Roman" charset="0"/>
                <a:ea typeface="ＭＳ Ｐゴシック" charset="0"/>
              </a:defRPr>
            </a:lvl4pPr>
            <a:lvl5pPr marL="2057067" indent="-228563" defTabSz="915840">
              <a:defRPr kumimoji="1" sz="1200">
                <a:solidFill>
                  <a:schemeClr val="tx1"/>
                </a:solidFill>
                <a:latin typeface="Times New Roman" charset="0"/>
                <a:ea typeface="ＭＳ Ｐゴシック" charset="0"/>
              </a:defRPr>
            </a:lvl5pPr>
            <a:lvl6pPr marL="2514194"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6pPr>
            <a:lvl7pPr marL="2971320"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7pPr>
            <a:lvl8pPr marL="3428446"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8pPr>
            <a:lvl9pPr marL="3885571"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9pPr>
          </a:lstStyle>
          <a:p>
            <a:fld id="{C13AB7DB-99EE-B54B-8E62-AA0B6ACA3E18}" type="slidenum">
              <a:rPr kumimoji="0" lang="en-US"/>
              <a:pPr/>
              <a:t>5</a:t>
            </a:fld>
            <a:endParaRPr kumimoji="0"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a:ln/>
        </p:spPr>
      </p:sp>
      <p:sp>
        <p:nvSpPr>
          <p:cNvPr id="1064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endParaRPr>
          </a:p>
        </p:txBody>
      </p:sp>
      <p:sp>
        <p:nvSpPr>
          <p:cNvPr id="10650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840">
              <a:defRPr kumimoji="1" sz="1200">
                <a:solidFill>
                  <a:schemeClr val="tx1"/>
                </a:solidFill>
                <a:latin typeface="Times New Roman" charset="0"/>
                <a:ea typeface="ＭＳ Ｐゴシック" charset="0"/>
                <a:cs typeface="ＭＳ Ｐゴシック" charset="0"/>
              </a:defRPr>
            </a:lvl1pPr>
            <a:lvl2pPr marL="742831" indent="-285703" defTabSz="915840">
              <a:defRPr kumimoji="1" sz="1200">
                <a:solidFill>
                  <a:schemeClr val="tx1"/>
                </a:solidFill>
                <a:latin typeface="Times New Roman" charset="0"/>
                <a:ea typeface="ＭＳ Ｐゴシック" charset="0"/>
              </a:defRPr>
            </a:lvl2pPr>
            <a:lvl3pPr marL="1142816" indent="-228563" defTabSz="915840">
              <a:defRPr kumimoji="1" sz="1200">
                <a:solidFill>
                  <a:schemeClr val="tx1"/>
                </a:solidFill>
                <a:latin typeface="Times New Roman" charset="0"/>
                <a:ea typeface="ＭＳ Ｐゴシック" charset="0"/>
              </a:defRPr>
            </a:lvl3pPr>
            <a:lvl4pPr marL="1599941" indent="-228563" defTabSz="915840">
              <a:defRPr kumimoji="1" sz="1200">
                <a:solidFill>
                  <a:schemeClr val="tx1"/>
                </a:solidFill>
                <a:latin typeface="Times New Roman" charset="0"/>
                <a:ea typeface="ＭＳ Ｐゴシック" charset="0"/>
              </a:defRPr>
            </a:lvl4pPr>
            <a:lvl5pPr marL="2057067" indent="-228563" defTabSz="915840">
              <a:defRPr kumimoji="1" sz="1200">
                <a:solidFill>
                  <a:schemeClr val="tx1"/>
                </a:solidFill>
                <a:latin typeface="Times New Roman" charset="0"/>
                <a:ea typeface="ＭＳ Ｐゴシック" charset="0"/>
              </a:defRPr>
            </a:lvl5pPr>
            <a:lvl6pPr marL="2514194"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6pPr>
            <a:lvl7pPr marL="2971320"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7pPr>
            <a:lvl8pPr marL="3428446"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8pPr>
            <a:lvl9pPr marL="3885571"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9pPr>
          </a:lstStyle>
          <a:p>
            <a:fld id="{EAB27C85-F1EA-DF4A-A4BE-2AD28FAF6614}" type="slidenum">
              <a:rPr kumimoji="0" lang="en-US"/>
              <a:pPr/>
              <a:t>49</a:t>
            </a:fld>
            <a:endParaRPr kumimoji="0" lang="en-US"/>
          </a:p>
        </p:txBody>
      </p:sp>
    </p:spTree>
    <p:extLst>
      <p:ext uri="{BB962C8B-B14F-4D97-AF65-F5344CB8AC3E}">
        <p14:creationId xmlns:p14="http://schemas.microsoft.com/office/powerpoint/2010/main" val="39004943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Slide Image Placeholder 1"/>
          <p:cNvSpPr>
            <a:spLocks noGrp="1" noRot="1" noChangeAspect="1" noTextEdit="1"/>
          </p:cNvSpPr>
          <p:nvPr>
            <p:ph type="sldImg"/>
          </p:nvPr>
        </p:nvSpPr>
        <p:spPr>
          <a:ln/>
        </p:spPr>
      </p:sp>
      <p:sp>
        <p:nvSpPr>
          <p:cNvPr id="144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baseline="0" dirty="0">
              <a:latin typeface="Times New Roman" charset="0"/>
              <a:ea typeface="ＭＳ Ｐゴシック" charset="0"/>
            </a:endParaRPr>
          </a:p>
        </p:txBody>
      </p:sp>
      <p:sp>
        <p:nvSpPr>
          <p:cNvPr id="14438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840">
              <a:defRPr kumimoji="1" sz="1200">
                <a:solidFill>
                  <a:schemeClr val="tx1"/>
                </a:solidFill>
                <a:latin typeface="Times New Roman" charset="0"/>
                <a:ea typeface="ＭＳ Ｐゴシック" charset="0"/>
                <a:cs typeface="ＭＳ Ｐゴシック" charset="0"/>
              </a:defRPr>
            </a:lvl1pPr>
            <a:lvl2pPr marL="742831" indent="-285703" defTabSz="915840">
              <a:defRPr kumimoji="1" sz="1200">
                <a:solidFill>
                  <a:schemeClr val="tx1"/>
                </a:solidFill>
                <a:latin typeface="Times New Roman" charset="0"/>
                <a:ea typeface="ＭＳ Ｐゴシック" charset="0"/>
              </a:defRPr>
            </a:lvl2pPr>
            <a:lvl3pPr marL="1142816" indent="-228563" defTabSz="915840">
              <a:defRPr kumimoji="1" sz="1200">
                <a:solidFill>
                  <a:schemeClr val="tx1"/>
                </a:solidFill>
                <a:latin typeface="Times New Roman" charset="0"/>
                <a:ea typeface="ＭＳ Ｐゴシック" charset="0"/>
              </a:defRPr>
            </a:lvl3pPr>
            <a:lvl4pPr marL="1599941" indent="-228563" defTabSz="915840">
              <a:defRPr kumimoji="1" sz="1200">
                <a:solidFill>
                  <a:schemeClr val="tx1"/>
                </a:solidFill>
                <a:latin typeface="Times New Roman" charset="0"/>
                <a:ea typeface="ＭＳ Ｐゴシック" charset="0"/>
              </a:defRPr>
            </a:lvl4pPr>
            <a:lvl5pPr marL="2057067" indent="-228563" defTabSz="915840">
              <a:defRPr kumimoji="1" sz="1200">
                <a:solidFill>
                  <a:schemeClr val="tx1"/>
                </a:solidFill>
                <a:latin typeface="Times New Roman" charset="0"/>
                <a:ea typeface="ＭＳ Ｐゴシック" charset="0"/>
              </a:defRPr>
            </a:lvl5pPr>
            <a:lvl6pPr marL="2514194"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6pPr>
            <a:lvl7pPr marL="2971320"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7pPr>
            <a:lvl8pPr marL="3428446"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8pPr>
            <a:lvl9pPr marL="3885571"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9pPr>
          </a:lstStyle>
          <a:p>
            <a:fld id="{A4D15F56-6D80-C64A-A3F4-4602CAFF3FBB}" type="slidenum">
              <a:rPr kumimoji="0" lang="en-US"/>
              <a:pPr/>
              <a:t>50</a:t>
            </a:fld>
            <a:endParaRPr kumimoji="0" lang="en-US"/>
          </a:p>
        </p:txBody>
      </p:sp>
    </p:spTree>
    <p:extLst>
      <p:ext uri="{BB962C8B-B14F-4D97-AF65-F5344CB8AC3E}">
        <p14:creationId xmlns:p14="http://schemas.microsoft.com/office/powerpoint/2010/main" val="347027992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a typeface="ＭＳ Ｐゴシック" charset="0"/>
            </a:endParaRPr>
          </a:p>
        </p:txBody>
      </p:sp>
      <p:sp>
        <p:nvSpPr>
          <p:cNvPr id="8397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840">
              <a:defRPr kumimoji="1" sz="1200">
                <a:solidFill>
                  <a:schemeClr val="tx1"/>
                </a:solidFill>
                <a:latin typeface="Times New Roman" charset="0"/>
                <a:ea typeface="ＭＳ Ｐゴシック" charset="0"/>
                <a:cs typeface="ＭＳ Ｐゴシック" charset="0"/>
              </a:defRPr>
            </a:lvl1pPr>
            <a:lvl2pPr marL="742831" indent="-285703" defTabSz="915840">
              <a:defRPr kumimoji="1" sz="1200">
                <a:solidFill>
                  <a:schemeClr val="tx1"/>
                </a:solidFill>
                <a:latin typeface="Times New Roman" charset="0"/>
                <a:ea typeface="ＭＳ Ｐゴシック" charset="0"/>
              </a:defRPr>
            </a:lvl2pPr>
            <a:lvl3pPr marL="1142816" indent="-228563" defTabSz="915840">
              <a:defRPr kumimoji="1" sz="1200">
                <a:solidFill>
                  <a:schemeClr val="tx1"/>
                </a:solidFill>
                <a:latin typeface="Times New Roman" charset="0"/>
                <a:ea typeface="ＭＳ Ｐゴシック" charset="0"/>
              </a:defRPr>
            </a:lvl3pPr>
            <a:lvl4pPr marL="1599941" indent="-228563" defTabSz="915840">
              <a:defRPr kumimoji="1" sz="1200">
                <a:solidFill>
                  <a:schemeClr val="tx1"/>
                </a:solidFill>
                <a:latin typeface="Times New Roman" charset="0"/>
                <a:ea typeface="ＭＳ Ｐゴシック" charset="0"/>
              </a:defRPr>
            </a:lvl4pPr>
            <a:lvl5pPr marL="2057067" indent="-228563" defTabSz="915840">
              <a:defRPr kumimoji="1" sz="1200">
                <a:solidFill>
                  <a:schemeClr val="tx1"/>
                </a:solidFill>
                <a:latin typeface="Times New Roman" charset="0"/>
                <a:ea typeface="ＭＳ Ｐゴシック" charset="0"/>
              </a:defRPr>
            </a:lvl5pPr>
            <a:lvl6pPr marL="2514194"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6pPr>
            <a:lvl7pPr marL="2971320"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7pPr>
            <a:lvl8pPr marL="3428446"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8pPr>
            <a:lvl9pPr marL="3885571"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9pPr>
          </a:lstStyle>
          <a:p>
            <a:fld id="{6FB1C2F9-7210-854F-A5DE-4C883EE683D8}" type="slidenum">
              <a:rPr kumimoji="0" lang="en-US"/>
              <a:pPr/>
              <a:t>52</a:t>
            </a:fld>
            <a:endParaRPr kumimoji="0"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a typeface="ＭＳ Ｐゴシック" charset="0"/>
            </a:endParaRPr>
          </a:p>
        </p:txBody>
      </p:sp>
      <p:sp>
        <p:nvSpPr>
          <p:cNvPr id="8397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840">
              <a:defRPr kumimoji="1" sz="1200">
                <a:solidFill>
                  <a:schemeClr val="tx1"/>
                </a:solidFill>
                <a:latin typeface="Times New Roman" charset="0"/>
                <a:ea typeface="ＭＳ Ｐゴシック" charset="0"/>
                <a:cs typeface="ＭＳ Ｐゴシック" charset="0"/>
              </a:defRPr>
            </a:lvl1pPr>
            <a:lvl2pPr marL="742831" indent="-285703" defTabSz="915840">
              <a:defRPr kumimoji="1" sz="1200">
                <a:solidFill>
                  <a:schemeClr val="tx1"/>
                </a:solidFill>
                <a:latin typeface="Times New Roman" charset="0"/>
                <a:ea typeface="ＭＳ Ｐゴシック" charset="0"/>
              </a:defRPr>
            </a:lvl2pPr>
            <a:lvl3pPr marL="1142816" indent="-228563" defTabSz="915840">
              <a:defRPr kumimoji="1" sz="1200">
                <a:solidFill>
                  <a:schemeClr val="tx1"/>
                </a:solidFill>
                <a:latin typeface="Times New Roman" charset="0"/>
                <a:ea typeface="ＭＳ Ｐゴシック" charset="0"/>
              </a:defRPr>
            </a:lvl3pPr>
            <a:lvl4pPr marL="1599941" indent="-228563" defTabSz="915840">
              <a:defRPr kumimoji="1" sz="1200">
                <a:solidFill>
                  <a:schemeClr val="tx1"/>
                </a:solidFill>
                <a:latin typeface="Times New Roman" charset="0"/>
                <a:ea typeface="ＭＳ Ｐゴシック" charset="0"/>
              </a:defRPr>
            </a:lvl4pPr>
            <a:lvl5pPr marL="2057067" indent="-228563" defTabSz="915840">
              <a:defRPr kumimoji="1" sz="1200">
                <a:solidFill>
                  <a:schemeClr val="tx1"/>
                </a:solidFill>
                <a:latin typeface="Times New Roman" charset="0"/>
                <a:ea typeface="ＭＳ Ｐゴシック" charset="0"/>
              </a:defRPr>
            </a:lvl5pPr>
            <a:lvl6pPr marL="2514194"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6pPr>
            <a:lvl7pPr marL="2971320"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7pPr>
            <a:lvl8pPr marL="3428446"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8pPr>
            <a:lvl9pPr marL="3885571"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9pPr>
          </a:lstStyle>
          <a:p>
            <a:fld id="{6FB1C2F9-7210-854F-A5DE-4C883EE683D8}" type="slidenum">
              <a:rPr kumimoji="0" lang="en-US"/>
              <a:pPr/>
              <a:t>6</a:t>
            </a:fld>
            <a:endParaRPr kumimoji="0" lang="en-US"/>
          </a:p>
        </p:txBody>
      </p:sp>
    </p:spTree>
    <p:extLst>
      <p:ext uri="{BB962C8B-B14F-4D97-AF65-F5344CB8AC3E}">
        <p14:creationId xmlns:p14="http://schemas.microsoft.com/office/powerpoint/2010/main" val="26730452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endParaRPr>
          </a:p>
        </p:txBody>
      </p:sp>
      <p:sp>
        <p:nvSpPr>
          <p:cNvPr id="12698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716">
              <a:defRPr kumimoji="1" sz="1200">
                <a:solidFill>
                  <a:schemeClr val="tx1"/>
                </a:solidFill>
                <a:latin typeface="Times New Roman" charset="0"/>
                <a:ea typeface="ＭＳ Ｐゴシック" charset="0"/>
                <a:cs typeface="ＭＳ Ｐゴシック" charset="0"/>
              </a:defRPr>
            </a:lvl1pPr>
            <a:lvl2pPr marL="742730" indent="-285665" defTabSz="915716">
              <a:defRPr kumimoji="1" sz="1200">
                <a:solidFill>
                  <a:schemeClr val="tx1"/>
                </a:solidFill>
                <a:latin typeface="Times New Roman" charset="0"/>
                <a:ea typeface="ＭＳ Ｐゴシック" charset="0"/>
              </a:defRPr>
            </a:lvl2pPr>
            <a:lvl3pPr marL="1142661" indent="-228533" defTabSz="915716">
              <a:defRPr kumimoji="1" sz="1200">
                <a:solidFill>
                  <a:schemeClr val="tx1"/>
                </a:solidFill>
                <a:latin typeface="Times New Roman" charset="0"/>
                <a:ea typeface="ＭＳ Ｐゴシック" charset="0"/>
              </a:defRPr>
            </a:lvl3pPr>
            <a:lvl4pPr marL="1599725" indent="-228533" defTabSz="915716">
              <a:defRPr kumimoji="1" sz="1200">
                <a:solidFill>
                  <a:schemeClr val="tx1"/>
                </a:solidFill>
                <a:latin typeface="Times New Roman" charset="0"/>
                <a:ea typeface="ＭＳ Ｐゴシック" charset="0"/>
              </a:defRPr>
            </a:lvl4pPr>
            <a:lvl5pPr marL="2056789" indent="-228533" defTabSz="915716">
              <a:defRPr kumimoji="1" sz="1200">
                <a:solidFill>
                  <a:schemeClr val="tx1"/>
                </a:solidFill>
                <a:latin typeface="Times New Roman" charset="0"/>
                <a:ea typeface="ＭＳ Ｐゴシック" charset="0"/>
              </a:defRPr>
            </a:lvl5pPr>
            <a:lvl6pPr marL="2513853" indent="-228533" defTabSz="915716" eaLnBrk="0" fontAlgn="base" hangingPunct="0">
              <a:spcBef>
                <a:spcPct val="30000"/>
              </a:spcBef>
              <a:spcAft>
                <a:spcPct val="0"/>
              </a:spcAft>
              <a:defRPr kumimoji="1" sz="1200">
                <a:solidFill>
                  <a:schemeClr val="tx1"/>
                </a:solidFill>
                <a:latin typeface="Times New Roman" charset="0"/>
                <a:ea typeface="ＭＳ Ｐゴシック" charset="0"/>
              </a:defRPr>
            </a:lvl6pPr>
            <a:lvl7pPr marL="2970917" indent="-228533" defTabSz="915716" eaLnBrk="0" fontAlgn="base" hangingPunct="0">
              <a:spcBef>
                <a:spcPct val="30000"/>
              </a:spcBef>
              <a:spcAft>
                <a:spcPct val="0"/>
              </a:spcAft>
              <a:defRPr kumimoji="1" sz="1200">
                <a:solidFill>
                  <a:schemeClr val="tx1"/>
                </a:solidFill>
                <a:latin typeface="Times New Roman" charset="0"/>
                <a:ea typeface="ＭＳ Ｐゴシック" charset="0"/>
              </a:defRPr>
            </a:lvl7pPr>
            <a:lvl8pPr marL="3427981" indent="-228533" defTabSz="915716" eaLnBrk="0" fontAlgn="base" hangingPunct="0">
              <a:spcBef>
                <a:spcPct val="30000"/>
              </a:spcBef>
              <a:spcAft>
                <a:spcPct val="0"/>
              </a:spcAft>
              <a:defRPr kumimoji="1" sz="1200">
                <a:solidFill>
                  <a:schemeClr val="tx1"/>
                </a:solidFill>
                <a:latin typeface="Times New Roman" charset="0"/>
                <a:ea typeface="ＭＳ Ｐゴシック" charset="0"/>
              </a:defRPr>
            </a:lvl8pPr>
            <a:lvl9pPr marL="3885044" indent="-228533" defTabSz="915716" eaLnBrk="0" fontAlgn="base" hangingPunct="0">
              <a:spcBef>
                <a:spcPct val="30000"/>
              </a:spcBef>
              <a:spcAft>
                <a:spcPct val="0"/>
              </a:spcAft>
              <a:defRPr kumimoji="1" sz="1200">
                <a:solidFill>
                  <a:schemeClr val="tx1"/>
                </a:solidFill>
                <a:latin typeface="Times New Roman" charset="0"/>
                <a:ea typeface="ＭＳ Ｐゴシック" charset="0"/>
              </a:defRPr>
            </a:lvl9pPr>
          </a:lstStyle>
          <a:p>
            <a:fld id="{F966BA86-1038-8042-A107-BED3F2121594}" type="slidenum">
              <a:rPr kumimoji="0" lang="en-US"/>
              <a:pPr/>
              <a:t>7</a:t>
            </a:fld>
            <a:endParaRPr kumimoji="0" lang="en-US"/>
          </a:p>
        </p:txBody>
      </p:sp>
    </p:spTree>
    <p:extLst>
      <p:ext uri="{BB962C8B-B14F-4D97-AF65-F5344CB8AC3E}">
        <p14:creationId xmlns:p14="http://schemas.microsoft.com/office/powerpoint/2010/main" val="34737761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endParaRPr>
          </a:p>
        </p:txBody>
      </p:sp>
      <p:sp>
        <p:nvSpPr>
          <p:cNvPr id="89092"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840">
              <a:defRPr kumimoji="1" sz="1200">
                <a:solidFill>
                  <a:schemeClr val="tx1"/>
                </a:solidFill>
                <a:latin typeface="Times New Roman" charset="0"/>
                <a:ea typeface="ＭＳ Ｐゴシック" charset="0"/>
                <a:cs typeface="ＭＳ Ｐゴシック" charset="0"/>
              </a:defRPr>
            </a:lvl1pPr>
            <a:lvl2pPr marL="742831" indent="-285703" defTabSz="915840">
              <a:defRPr kumimoji="1" sz="1200">
                <a:solidFill>
                  <a:schemeClr val="tx1"/>
                </a:solidFill>
                <a:latin typeface="Times New Roman" charset="0"/>
                <a:ea typeface="ＭＳ Ｐゴシック" charset="0"/>
              </a:defRPr>
            </a:lvl2pPr>
            <a:lvl3pPr marL="1142816" indent="-228563" defTabSz="915840">
              <a:defRPr kumimoji="1" sz="1200">
                <a:solidFill>
                  <a:schemeClr val="tx1"/>
                </a:solidFill>
                <a:latin typeface="Times New Roman" charset="0"/>
                <a:ea typeface="ＭＳ Ｐゴシック" charset="0"/>
              </a:defRPr>
            </a:lvl3pPr>
            <a:lvl4pPr marL="1599941" indent="-228563" defTabSz="915840">
              <a:defRPr kumimoji="1" sz="1200">
                <a:solidFill>
                  <a:schemeClr val="tx1"/>
                </a:solidFill>
                <a:latin typeface="Times New Roman" charset="0"/>
                <a:ea typeface="ＭＳ Ｐゴシック" charset="0"/>
              </a:defRPr>
            </a:lvl4pPr>
            <a:lvl5pPr marL="2057067" indent="-228563" defTabSz="915840">
              <a:defRPr kumimoji="1" sz="1200">
                <a:solidFill>
                  <a:schemeClr val="tx1"/>
                </a:solidFill>
                <a:latin typeface="Times New Roman" charset="0"/>
                <a:ea typeface="ＭＳ Ｐゴシック" charset="0"/>
              </a:defRPr>
            </a:lvl5pPr>
            <a:lvl6pPr marL="2514194"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6pPr>
            <a:lvl7pPr marL="2971320"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7pPr>
            <a:lvl8pPr marL="3428446"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8pPr>
            <a:lvl9pPr marL="3885571" indent="-228563" defTabSz="915840" eaLnBrk="0" fontAlgn="base" hangingPunct="0">
              <a:spcBef>
                <a:spcPct val="30000"/>
              </a:spcBef>
              <a:spcAft>
                <a:spcPct val="0"/>
              </a:spcAft>
              <a:defRPr kumimoji="1" sz="1200">
                <a:solidFill>
                  <a:schemeClr val="tx1"/>
                </a:solidFill>
                <a:latin typeface="Times New Roman" charset="0"/>
                <a:ea typeface="ＭＳ Ｐゴシック" charset="0"/>
              </a:defRPr>
            </a:lvl9pPr>
          </a:lstStyle>
          <a:p>
            <a:fld id="{58FDAF0E-2FF7-984E-A261-2E121BD626CF}" type="slidenum">
              <a:rPr kumimoji="0" lang="en-US"/>
              <a:pPr/>
              <a:t>8</a:t>
            </a:fld>
            <a:endParaRPr kumimoji="0" lang="en-US"/>
          </a:p>
        </p:txBody>
      </p:sp>
    </p:spTree>
    <p:extLst>
      <p:ext uri="{BB962C8B-B14F-4D97-AF65-F5344CB8AC3E}">
        <p14:creationId xmlns:p14="http://schemas.microsoft.com/office/powerpoint/2010/main" val="10180881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endParaRPr>
          </a:p>
        </p:txBody>
      </p:sp>
      <p:sp>
        <p:nvSpPr>
          <p:cNvPr id="12698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716">
              <a:defRPr kumimoji="1" sz="1200">
                <a:solidFill>
                  <a:schemeClr val="tx1"/>
                </a:solidFill>
                <a:latin typeface="Times New Roman" charset="0"/>
                <a:ea typeface="ＭＳ Ｐゴシック" charset="0"/>
                <a:cs typeface="ＭＳ Ｐゴシック" charset="0"/>
              </a:defRPr>
            </a:lvl1pPr>
            <a:lvl2pPr marL="742730" indent="-285665" defTabSz="915716">
              <a:defRPr kumimoji="1" sz="1200">
                <a:solidFill>
                  <a:schemeClr val="tx1"/>
                </a:solidFill>
                <a:latin typeface="Times New Roman" charset="0"/>
                <a:ea typeface="ＭＳ Ｐゴシック" charset="0"/>
              </a:defRPr>
            </a:lvl2pPr>
            <a:lvl3pPr marL="1142661" indent="-228533" defTabSz="915716">
              <a:defRPr kumimoji="1" sz="1200">
                <a:solidFill>
                  <a:schemeClr val="tx1"/>
                </a:solidFill>
                <a:latin typeface="Times New Roman" charset="0"/>
                <a:ea typeface="ＭＳ Ｐゴシック" charset="0"/>
              </a:defRPr>
            </a:lvl3pPr>
            <a:lvl4pPr marL="1599725" indent="-228533" defTabSz="915716">
              <a:defRPr kumimoji="1" sz="1200">
                <a:solidFill>
                  <a:schemeClr val="tx1"/>
                </a:solidFill>
                <a:latin typeface="Times New Roman" charset="0"/>
                <a:ea typeface="ＭＳ Ｐゴシック" charset="0"/>
              </a:defRPr>
            </a:lvl4pPr>
            <a:lvl5pPr marL="2056789" indent="-228533" defTabSz="915716">
              <a:defRPr kumimoji="1" sz="1200">
                <a:solidFill>
                  <a:schemeClr val="tx1"/>
                </a:solidFill>
                <a:latin typeface="Times New Roman" charset="0"/>
                <a:ea typeface="ＭＳ Ｐゴシック" charset="0"/>
              </a:defRPr>
            </a:lvl5pPr>
            <a:lvl6pPr marL="2513853" indent="-228533" defTabSz="915716" eaLnBrk="0" fontAlgn="base" hangingPunct="0">
              <a:spcBef>
                <a:spcPct val="30000"/>
              </a:spcBef>
              <a:spcAft>
                <a:spcPct val="0"/>
              </a:spcAft>
              <a:defRPr kumimoji="1" sz="1200">
                <a:solidFill>
                  <a:schemeClr val="tx1"/>
                </a:solidFill>
                <a:latin typeface="Times New Roman" charset="0"/>
                <a:ea typeface="ＭＳ Ｐゴシック" charset="0"/>
              </a:defRPr>
            </a:lvl6pPr>
            <a:lvl7pPr marL="2970917" indent="-228533" defTabSz="915716" eaLnBrk="0" fontAlgn="base" hangingPunct="0">
              <a:spcBef>
                <a:spcPct val="30000"/>
              </a:spcBef>
              <a:spcAft>
                <a:spcPct val="0"/>
              </a:spcAft>
              <a:defRPr kumimoji="1" sz="1200">
                <a:solidFill>
                  <a:schemeClr val="tx1"/>
                </a:solidFill>
                <a:latin typeface="Times New Roman" charset="0"/>
                <a:ea typeface="ＭＳ Ｐゴシック" charset="0"/>
              </a:defRPr>
            </a:lvl7pPr>
            <a:lvl8pPr marL="3427981" indent="-228533" defTabSz="915716" eaLnBrk="0" fontAlgn="base" hangingPunct="0">
              <a:spcBef>
                <a:spcPct val="30000"/>
              </a:spcBef>
              <a:spcAft>
                <a:spcPct val="0"/>
              </a:spcAft>
              <a:defRPr kumimoji="1" sz="1200">
                <a:solidFill>
                  <a:schemeClr val="tx1"/>
                </a:solidFill>
                <a:latin typeface="Times New Roman" charset="0"/>
                <a:ea typeface="ＭＳ Ｐゴシック" charset="0"/>
              </a:defRPr>
            </a:lvl8pPr>
            <a:lvl9pPr marL="3885044" indent="-228533" defTabSz="915716" eaLnBrk="0" fontAlgn="base" hangingPunct="0">
              <a:spcBef>
                <a:spcPct val="30000"/>
              </a:spcBef>
              <a:spcAft>
                <a:spcPct val="0"/>
              </a:spcAft>
              <a:defRPr kumimoji="1" sz="1200">
                <a:solidFill>
                  <a:schemeClr val="tx1"/>
                </a:solidFill>
                <a:latin typeface="Times New Roman" charset="0"/>
                <a:ea typeface="ＭＳ Ｐゴシック" charset="0"/>
              </a:defRPr>
            </a:lvl9pPr>
          </a:lstStyle>
          <a:p>
            <a:fld id="{F966BA86-1038-8042-A107-BED3F2121594}" type="slidenum">
              <a:rPr kumimoji="0" lang="en-US"/>
              <a:pPr/>
              <a:t>9</a:t>
            </a:fld>
            <a:endParaRPr kumimoji="0" lang="en-US"/>
          </a:p>
        </p:txBody>
      </p:sp>
    </p:spTree>
    <p:extLst>
      <p:ext uri="{BB962C8B-B14F-4D97-AF65-F5344CB8AC3E}">
        <p14:creationId xmlns:p14="http://schemas.microsoft.com/office/powerpoint/2010/main" val="38052601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Slide Image Placeholder 1"/>
          <p:cNvSpPr>
            <a:spLocks noGrp="1" noRot="1" noChangeAspect="1" noTextEdit="1"/>
          </p:cNvSpPr>
          <p:nvPr>
            <p:ph type="sldImg"/>
          </p:nvPr>
        </p:nvSpPr>
        <p:spPr>
          <a:ln/>
        </p:spPr>
      </p:sp>
      <p:sp>
        <p:nvSpPr>
          <p:cNvPr id="1269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dirty="0">
              <a:latin typeface="Times New Roman" charset="0"/>
              <a:ea typeface="ＭＳ Ｐゴシック" charset="0"/>
            </a:endParaRPr>
          </a:p>
        </p:txBody>
      </p:sp>
      <p:sp>
        <p:nvSpPr>
          <p:cNvPr id="12698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defTabSz="915716">
              <a:defRPr kumimoji="1" sz="1200">
                <a:solidFill>
                  <a:schemeClr val="tx1"/>
                </a:solidFill>
                <a:latin typeface="Times New Roman" charset="0"/>
                <a:ea typeface="ＭＳ Ｐゴシック" charset="0"/>
                <a:cs typeface="ＭＳ Ｐゴシック" charset="0"/>
              </a:defRPr>
            </a:lvl1pPr>
            <a:lvl2pPr marL="742730" indent="-285665" defTabSz="915716">
              <a:defRPr kumimoji="1" sz="1200">
                <a:solidFill>
                  <a:schemeClr val="tx1"/>
                </a:solidFill>
                <a:latin typeface="Times New Roman" charset="0"/>
                <a:ea typeface="ＭＳ Ｐゴシック" charset="0"/>
              </a:defRPr>
            </a:lvl2pPr>
            <a:lvl3pPr marL="1142661" indent="-228533" defTabSz="915716">
              <a:defRPr kumimoji="1" sz="1200">
                <a:solidFill>
                  <a:schemeClr val="tx1"/>
                </a:solidFill>
                <a:latin typeface="Times New Roman" charset="0"/>
                <a:ea typeface="ＭＳ Ｐゴシック" charset="0"/>
              </a:defRPr>
            </a:lvl3pPr>
            <a:lvl4pPr marL="1599725" indent="-228533" defTabSz="915716">
              <a:defRPr kumimoji="1" sz="1200">
                <a:solidFill>
                  <a:schemeClr val="tx1"/>
                </a:solidFill>
                <a:latin typeface="Times New Roman" charset="0"/>
                <a:ea typeface="ＭＳ Ｐゴシック" charset="0"/>
              </a:defRPr>
            </a:lvl4pPr>
            <a:lvl5pPr marL="2056789" indent="-228533" defTabSz="915716">
              <a:defRPr kumimoji="1" sz="1200">
                <a:solidFill>
                  <a:schemeClr val="tx1"/>
                </a:solidFill>
                <a:latin typeface="Times New Roman" charset="0"/>
                <a:ea typeface="ＭＳ Ｐゴシック" charset="0"/>
              </a:defRPr>
            </a:lvl5pPr>
            <a:lvl6pPr marL="2513853" indent="-228533" defTabSz="915716" eaLnBrk="0" fontAlgn="base" hangingPunct="0">
              <a:spcBef>
                <a:spcPct val="30000"/>
              </a:spcBef>
              <a:spcAft>
                <a:spcPct val="0"/>
              </a:spcAft>
              <a:defRPr kumimoji="1" sz="1200">
                <a:solidFill>
                  <a:schemeClr val="tx1"/>
                </a:solidFill>
                <a:latin typeface="Times New Roman" charset="0"/>
                <a:ea typeface="ＭＳ Ｐゴシック" charset="0"/>
              </a:defRPr>
            </a:lvl6pPr>
            <a:lvl7pPr marL="2970917" indent="-228533" defTabSz="915716" eaLnBrk="0" fontAlgn="base" hangingPunct="0">
              <a:spcBef>
                <a:spcPct val="30000"/>
              </a:spcBef>
              <a:spcAft>
                <a:spcPct val="0"/>
              </a:spcAft>
              <a:defRPr kumimoji="1" sz="1200">
                <a:solidFill>
                  <a:schemeClr val="tx1"/>
                </a:solidFill>
                <a:latin typeface="Times New Roman" charset="0"/>
                <a:ea typeface="ＭＳ Ｐゴシック" charset="0"/>
              </a:defRPr>
            </a:lvl7pPr>
            <a:lvl8pPr marL="3427981" indent="-228533" defTabSz="915716" eaLnBrk="0" fontAlgn="base" hangingPunct="0">
              <a:spcBef>
                <a:spcPct val="30000"/>
              </a:spcBef>
              <a:spcAft>
                <a:spcPct val="0"/>
              </a:spcAft>
              <a:defRPr kumimoji="1" sz="1200">
                <a:solidFill>
                  <a:schemeClr val="tx1"/>
                </a:solidFill>
                <a:latin typeface="Times New Roman" charset="0"/>
                <a:ea typeface="ＭＳ Ｐゴシック" charset="0"/>
              </a:defRPr>
            </a:lvl8pPr>
            <a:lvl9pPr marL="3885044" indent="-228533" defTabSz="915716" eaLnBrk="0" fontAlgn="base" hangingPunct="0">
              <a:spcBef>
                <a:spcPct val="30000"/>
              </a:spcBef>
              <a:spcAft>
                <a:spcPct val="0"/>
              </a:spcAft>
              <a:defRPr kumimoji="1" sz="1200">
                <a:solidFill>
                  <a:schemeClr val="tx1"/>
                </a:solidFill>
                <a:latin typeface="Times New Roman" charset="0"/>
                <a:ea typeface="ＭＳ Ｐゴシック" charset="0"/>
              </a:defRPr>
            </a:lvl9pPr>
          </a:lstStyle>
          <a:p>
            <a:fld id="{F966BA86-1038-8042-A107-BED3F2121594}" type="slidenum">
              <a:rPr kumimoji="0" lang="en-US"/>
              <a:pPr/>
              <a:t>10</a:t>
            </a:fld>
            <a:endParaRPr kumimoji="0" lang="en-US"/>
          </a:p>
        </p:txBody>
      </p:sp>
    </p:spTree>
    <p:extLst>
      <p:ext uri="{BB962C8B-B14F-4D97-AF65-F5344CB8AC3E}">
        <p14:creationId xmlns:p14="http://schemas.microsoft.com/office/powerpoint/2010/main" val="69045720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2" name="Rectangle 102"/>
          <p:cNvSpPr>
            <a:spLocks noChangeArrowheads="1"/>
          </p:cNvSpPr>
          <p:nvPr/>
        </p:nvSpPr>
        <p:spPr bwMode="auto">
          <a:xfrm>
            <a:off x="0" y="0"/>
            <a:ext cx="1295400" cy="6858000"/>
          </a:xfrm>
          <a:prstGeom prst="rect">
            <a:avLst/>
          </a:prstGeom>
          <a:solidFill>
            <a:srgbClr val="000080"/>
          </a:solidFill>
          <a:ln w="12700" cap="sq">
            <a:solidFill>
              <a:schemeClr val="tx1"/>
            </a:solidFill>
            <a:miter lim="800000"/>
            <a:headEnd type="none" w="sm" len="sm"/>
            <a:tailEnd type="none" w="sm" len="sm"/>
          </a:ln>
        </p:spPr>
        <p:txBody>
          <a:bodyPr wrap="none" anchor="ctr"/>
          <a:lstStyle>
            <a:lvl1pPr eaLnBrk="0" hangingPunct="0">
              <a:defRPr kumimoji="1" sz="1500" b="1">
                <a:solidFill>
                  <a:schemeClr val="tx1"/>
                </a:solidFill>
                <a:latin typeface="Times New Roman" pitchFamily="18" charset="0"/>
                <a:ea typeface="ＭＳ Ｐゴシック" pitchFamily="34" charset="-128"/>
              </a:defRPr>
            </a:lvl1pPr>
            <a:lvl2pPr marL="742950" indent="-285750" eaLnBrk="0" hangingPunct="0">
              <a:defRPr kumimoji="1" sz="1500" b="1">
                <a:solidFill>
                  <a:schemeClr val="tx1"/>
                </a:solidFill>
                <a:latin typeface="Times New Roman" pitchFamily="18" charset="0"/>
                <a:ea typeface="ＭＳ Ｐゴシック" pitchFamily="34" charset="-128"/>
              </a:defRPr>
            </a:lvl2pPr>
            <a:lvl3pPr marL="1143000" indent="-228600" eaLnBrk="0" hangingPunct="0">
              <a:defRPr kumimoji="1" sz="1500" b="1">
                <a:solidFill>
                  <a:schemeClr val="tx1"/>
                </a:solidFill>
                <a:latin typeface="Times New Roman" pitchFamily="18" charset="0"/>
                <a:ea typeface="ＭＳ Ｐゴシック" pitchFamily="34" charset="-128"/>
              </a:defRPr>
            </a:lvl3pPr>
            <a:lvl4pPr marL="1600200" indent="-228600" eaLnBrk="0" hangingPunct="0">
              <a:defRPr kumimoji="1" sz="1500" b="1">
                <a:solidFill>
                  <a:schemeClr val="tx1"/>
                </a:solidFill>
                <a:latin typeface="Times New Roman" pitchFamily="18" charset="0"/>
                <a:ea typeface="ＭＳ Ｐゴシック" pitchFamily="34" charset="-128"/>
              </a:defRPr>
            </a:lvl4pPr>
            <a:lvl5pPr marL="2057400" indent="-228600" eaLnBrk="0" hangingPunct="0">
              <a:defRPr kumimoji="1" sz="1500" b="1">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9pPr>
          </a:lstStyle>
          <a:p>
            <a:pPr algn="ctr" eaLnBrk="1" hangingPunct="1">
              <a:defRPr/>
            </a:pPr>
            <a:endParaRPr kumimoji="0" lang="en-US" altLang="en-US" sz="2400" b="0">
              <a:cs typeface="+mn-cs"/>
            </a:endParaRPr>
          </a:p>
        </p:txBody>
      </p:sp>
      <p:sp>
        <p:nvSpPr>
          <p:cNvPr id="3" name="Text Box 108"/>
          <p:cNvSpPr txBox="1">
            <a:spLocks noChangeArrowheads="1"/>
          </p:cNvSpPr>
          <p:nvPr/>
        </p:nvSpPr>
        <p:spPr bwMode="auto">
          <a:xfrm>
            <a:off x="304800" y="5791200"/>
            <a:ext cx="758825" cy="457200"/>
          </a:xfrm>
          <a:prstGeom prst="rect">
            <a:avLst/>
          </a:prstGeom>
          <a:noFill/>
          <a:ln w="12700" cap="sq">
            <a:noFill/>
            <a:miter lim="800000"/>
            <a:headEnd type="none" w="sm" len="sm"/>
            <a:tailEnd type="none" w="sm" len="sm"/>
          </a:ln>
          <a:effectLst/>
        </p:spPr>
        <p:txBody>
          <a:bodyPr wrap="none">
            <a:spAutoFit/>
          </a:bodyPr>
          <a:lstStyle>
            <a:lvl1pPr eaLnBrk="0" hangingPunct="0">
              <a:defRPr kumimoji="1" sz="1500" b="1">
                <a:solidFill>
                  <a:schemeClr val="tx1"/>
                </a:solidFill>
                <a:latin typeface="Times New Roman" charset="0"/>
                <a:ea typeface="ＭＳ Ｐゴシック" charset="0"/>
                <a:cs typeface="ＭＳ Ｐゴシック" charset="0"/>
              </a:defRPr>
            </a:lvl1pPr>
            <a:lvl2pPr marL="742950" indent="-285750" eaLnBrk="0" hangingPunct="0">
              <a:defRPr kumimoji="1" sz="1500" b="1">
                <a:solidFill>
                  <a:schemeClr val="tx1"/>
                </a:solidFill>
                <a:latin typeface="Times New Roman" charset="0"/>
                <a:ea typeface="ＭＳ Ｐゴシック" charset="0"/>
              </a:defRPr>
            </a:lvl2pPr>
            <a:lvl3pPr marL="1143000" indent="-228600" eaLnBrk="0" hangingPunct="0">
              <a:defRPr kumimoji="1" sz="1500" b="1">
                <a:solidFill>
                  <a:schemeClr val="tx1"/>
                </a:solidFill>
                <a:latin typeface="Times New Roman" charset="0"/>
                <a:ea typeface="ＭＳ Ｐゴシック" charset="0"/>
              </a:defRPr>
            </a:lvl3pPr>
            <a:lvl4pPr marL="1600200" indent="-228600" eaLnBrk="0" hangingPunct="0">
              <a:defRPr kumimoji="1" sz="1500" b="1">
                <a:solidFill>
                  <a:schemeClr val="tx1"/>
                </a:solidFill>
                <a:latin typeface="Times New Roman" charset="0"/>
                <a:ea typeface="ＭＳ Ｐゴシック" charset="0"/>
              </a:defRPr>
            </a:lvl4pPr>
            <a:lvl5pPr marL="2057400" indent="-228600" eaLnBrk="0" hangingPunct="0">
              <a:defRPr kumimoji="1" sz="15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5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5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5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500" b="1">
                <a:solidFill>
                  <a:schemeClr val="tx1"/>
                </a:solidFill>
                <a:latin typeface="Times New Roman" charset="0"/>
                <a:ea typeface="ＭＳ Ｐゴシック" charset="0"/>
              </a:defRPr>
            </a:lvl9pPr>
          </a:lstStyle>
          <a:p>
            <a:pPr eaLnBrk="1" hangingPunct="1"/>
            <a:r>
              <a:rPr kumimoji="0" lang="en-US" sz="2400">
                <a:solidFill>
                  <a:srgbClr val="FFCC00"/>
                </a:solidFill>
                <a:effectLst>
                  <a:outerShdw blurRad="38100" dist="38100" dir="2700000" algn="tl">
                    <a:srgbClr val="DDDDDD"/>
                  </a:outerShdw>
                </a:effectLst>
              </a:rPr>
              <a:t>OJP</a:t>
            </a:r>
          </a:p>
        </p:txBody>
      </p:sp>
      <p:sp>
        <p:nvSpPr>
          <p:cNvPr id="4" name="Line 114"/>
          <p:cNvSpPr>
            <a:spLocks noChangeShapeType="1"/>
          </p:cNvSpPr>
          <p:nvPr/>
        </p:nvSpPr>
        <p:spPr bwMode="auto">
          <a:xfrm>
            <a:off x="1295400" y="0"/>
            <a:ext cx="0" cy="708660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5" name="Line 115"/>
          <p:cNvSpPr>
            <a:spLocks noChangeShapeType="1"/>
          </p:cNvSpPr>
          <p:nvPr/>
        </p:nvSpPr>
        <p:spPr bwMode="auto">
          <a:xfrm>
            <a:off x="1752600" y="2209800"/>
            <a:ext cx="6705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 name="Line 117"/>
          <p:cNvSpPr>
            <a:spLocks noChangeShapeType="1"/>
          </p:cNvSpPr>
          <p:nvPr/>
        </p:nvSpPr>
        <p:spPr bwMode="auto">
          <a:xfrm>
            <a:off x="1752600" y="2895600"/>
            <a:ext cx="6705600" cy="0"/>
          </a:xfrm>
          <a:prstGeom prst="line">
            <a:avLst/>
          </a:prstGeom>
          <a:noFill/>
          <a:ln w="12700" cap="sq">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pic>
        <p:nvPicPr>
          <p:cNvPr id="7" name="Picture 120" descr="New OJP Seal"/>
          <p:cNvPicPr>
            <a:picLocks noChangeAspect="1" noChangeArrowheads="1"/>
          </p:cNvPicPr>
          <p:nvPr userDrawn="1"/>
        </p:nvPicPr>
        <p:blipFill>
          <a:blip r:embed="rId2" cstate="email">
            <a:extLst>
              <a:ext uri="{28A0092B-C50C-407E-A947-70E740481C1C}">
                <a14:useLocalDpi xmlns:a14="http://schemas.microsoft.com/office/drawing/2010/main" val="0"/>
              </a:ext>
            </a:extLst>
          </a:blip>
          <a:srcRect/>
          <a:stretch>
            <a:fillRect/>
          </a:stretch>
        </p:blipFill>
        <p:spPr bwMode="auto">
          <a:xfrm>
            <a:off x="1752600" y="152400"/>
            <a:ext cx="16002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121"/>
          <p:cNvSpPr txBox="1">
            <a:spLocks noChangeArrowheads="1"/>
          </p:cNvSpPr>
          <p:nvPr userDrawn="1"/>
        </p:nvSpPr>
        <p:spPr bwMode="auto">
          <a:xfrm>
            <a:off x="3581400" y="685800"/>
            <a:ext cx="46482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kumimoji="1" sz="1500" b="1">
                <a:solidFill>
                  <a:schemeClr val="tx1"/>
                </a:solidFill>
                <a:latin typeface="Times New Roman" pitchFamily="18" charset="0"/>
                <a:ea typeface="ＭＳ Ｐゴシック" pitchFamily="34" charset="-128"/>
              </a:defRPr>
            </a:lvl1pPr>
            <a:lvl2pPr marL="742950" indent="-285750" eaLnBrk="0" hangingPunct="0">
              <a:defRPr kumimoji="1" sz="1500" b="1">
                <a:solidFill>
                  <a:schemeClr val="tx1"/>
                </a:solidFill>
                <a:latin typeface="Times New Roman" pitchFamily="18" charset="0"/>
                <a:ea typeface="ＭＳ Ｐゴシック" pitchFamily="34" charset="-128"/>
              </a:defRPr>
            </a:lvl2pPr>
            <a:lvl3pPr marL="1143000" indent="-228600" eaLnBrk="0" hangingPunct="0">
              <a:defRPr kumimoji="1" sz="1500" b="1">
                <a:solidFill>
                  <a:schemeClr val="tx1"/>
                </a:solidFill>
                <a:latin typeface="Times New Roman" pitchFamily="18" charset="0"/>
                <a:ea typeface="ＭＳ Ｐゴシック" pitchFamily="34" charset="-128"/>
              </a:defRPr>
            </a:lvl3pPr>
            <a:lvl4pPr marL="1600200" indent="-228600" eaLnBrk="0" hangingPunct="0">
              <a:defRPr kumimoji="1" sz="1500" b="1">
                <a:solidFill>
                  <a:schemeClr val="tx1"/>
                </a:solidFill>
                <a:latin typeface="Times New Roman" pitchFamily="18" charset="0"/>
                <a:ea typeface="ＭＳ Ｐゴシック" pitchFamily="34" charset="-128"/>
              </a:defRPr>
            </a:lvl4pPr>
            <a:lvl5pPr marL="2057400" indent="-228600" eaLnBrk="0" hangingPunct="0">
              <a:defRPr kumimoji="1" sz="1500" b="1">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9pPr>
          </a:lstStyle>
          <a:p>
            <a:pPr eaLnBrk="1" hangingPunct="1">
              <a:defRPr/>
            </a:pPr>
            <a:r>
              <a:rPr kumimoji="0" lang="en-US" sz="2400">
                <a:cs typeface="+mn-cs"/>
              </a:rPr>
              <a:t>U.S Department of Justice</a:t>
            </a:r>
            <a:br>
              <a:rPr kumimoji="0" lang="en-US" sz="2400">
                <a:cs typeface="+mn-cs"/>
              </a:rPr>
            </a:br>
            <a:r>
              <a:rPr kumimoji="0" lang="en-US" sz="2400" i="1">
                <a:cs typeface="+mn-cs"/>
              </a:rPr>
              <a:t>Office of Justice Programs</a:t>
            </a:r>
            <a:endParaRPr kumimoji="0" lang="en-US" sz="2400" i="1">
              <a:latin typeface="Sylfaen" pitchFamily="18" charset="0"/>
              <a:cs typeface="+mn-cs"/>
            </a:endParaRPr>
          </a:p>
        </p:txBody>
      </p:sp>
      <p:sp>
        <p:nvSpPr>
          <p:cNvPr id="9" name="Text Box 122"/>
          <p:cNvSpPr txBox="1">
            <a:spLocks noChangeArrowheads="1"/>
          </p:cNvSpPr>
          <p:nvPr userDrawn="1"/>
        </p:nvSpPr>
        <p:spPr bwMode="auto">
          <a:xfrm>
            <a:off x="1752600" y="2286000"/>
            <a:ext cx="73914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kumimoji="1" sz="1500" b="1">
                <a:solidFill>
                  <a:schemeClr val="tx1"/>
                </a:solidFill>
                <a:latin typeface="Times New Roman" pitchFamily="18" charset="0"/>
                <a:ea typeface="ＭＳ Ｐゴシック" pitchFamily="34" charset="-128"/>
              </a:defRPr>
            </a:lvl1pPr>
            <a:lvl2pPr marL="742950" indent="-285750" eaLnBrk="0" hangingPunct="0">
              <a:defRPr kumimoji="1" sz="1500" b="1">
                <a:solidFill>
                  <a:schemeClr val="tx1"/>
                </a:solidFill>
                <a:latin typeface="Times New Roman" pitchFamily="18" charset="0"/>
                <a:ea typeface="ＭＳ Ｐゴシック" pitchFamily="34" charset="-128"/>
              </a:defRPr>
            </a:lvl2pPr>
            <a:lvl3pPr marL="1143000" indent="-228600" eaLnBrk="0" hangingPunct="0">
              <a:defRPr kumimoji="1" sz="1500" b="1">
                <a:solidFill>
                  <a:schemeClr val="tx1"/>
                </a:solidFill>
                <a:latin typeface="Times New Roman" pitchFamily="18" charset="0"/>
                <a:ea typeface="ＭＳ Ｐゴシック" pitchFamily="34" charset="-128"/>
              </a:defRPr>
            </a:lvl3pPr>
            <a:lvl4pPr marL="1600200" indent="-228600" eaLnBrk="0" hangingPunct="0">
              <a:defRPr kumimoji="1" sz="1500" b="1">
                <a:solidFill>
                  <a:schemeClr val="tx1"/>
                </a:solidFill>
                <a:latin typeface="Times New Roman" pitchFamily="18" charset="0"/>
                <a:ea typeface="ＭＳ Ｐゴシック" pitchFamily="34" charset="-128"/>
              </a:defRPr>
            </a:lvl4pPr>
            <a:lvl5pPr marL="2057400" indent="-228600" eaLnBrk="0" hangingPunct="0">
              <a:defRPr kumimoji="1" sz="1500" b="1">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9pPr>
          </a:lstStyle>
          <a:p>
            <a:pPr eaLnBrk="1" hangingPunct="1">
              <a:defRPr/>
            </a:pPr>
            <a:r>
              <a:rPr kumimoji="0" lang="en-US" sz="2400" i="1">
                <a:latin typeface="Verdana" pitchFamily="34" charset="0"/>
                <a:cs typeface="+mn-cs"/>
              </a:rPr>
              <a:t>Office of the Chief Information Officer</a:t>
            </a:r>
          </a:p>
          <a:p>
            <a:pPr eaLnBrk="1" hangingPunct="1">
              <a:defRPr/>
            </a:pPr>
            <a:endParaRPr kumimoji="0" lang="en-US" sz="2400" i="1">
              <a:latin typeface="Verdana" pitchFamily="34" charset="0"/>
              <a:cs typeface="+mn-cs"/>
            </a:endParaRPr>
          </a:p>
        </p:txBody>
      </p:sp>
    </p:spTree>
    <p:extLst>
      <p:ext uri="{BB962C8B-B14F-4D97-AF65-F5344CB8AC3E}">
        <p14:creationId xmlns:p14="http://schemas.microsoft.com/office/powerpoint/2010/main" val="3709390497"/>
      </p:ext>
    </p:extLst>
  </p:cSld>
  <p:clrMapOvr>
    <a:masterClrMapping/>
  </p:clrMapOvr>
  <p:transition spd="med">
    <p:pull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493012893"/>
      </p:ext>
    </p:extLst>
  </p:cSld>
  <p:clrMapOvr>
    <a:masterClrMapping/>
  </p:clrMapOvr>
  <p:transition spd="med">
    <p:pull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97185791"/>
      </p:ext>
    </p:extLst>
  </p:cSld>
  <p:clrMapOvr>
    <a:masterClrMapping/>
  </p:clrMapOvr>
  <p:transition spd="med">
    <p:pull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00114548"/>
      </p:ext>
    </p:extLst>
  </p:cSld>
  <p:clrMapOvr>
    <a:masterClrMapping/>
  </p:clrMapOvr>
  <p:transition spd="med">
    <p:pull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519134079"/>
      </p:ext>
    </p:extLst>
  </p:cSld>
  <p:clrMapOvr>
    <a:masterClrMapping/>
  </p:clrMapOvr>
  <p:transition spd="med">
    <p:pull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837383355"/>
      </p:ext>
    </p:extLst>
  </p:cSld>
  <p:clrMapOvr>
    <a:masterClrMapping/>
  </p:clrMapOvr>
  <p:transition spd="med">
    <p:pull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ABE0D16F-684E-B943-A518-82DA53BEDBFF}" type="datetimeFigureOut">
              <a:rPr lang="en-US"/>
              <a:pPr/>
              <a:t>3/12/2020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B2D211A-9586-F245-9B11-FA2829E3D48B}" type="slidenum">
              <a:rPr lang="en-US"/>
              <a:pPr/>
              <a:t>‹#›</a:t>
            </a:fld>
            <a:endParaRPr lang="en-US"/>
          </a:p>
        </p:txBody>
      </p:sp>
    </p:spTree>
    <p:extLst>
      <p:ext uri="{BB962C8B-B14F-4D97-AF65-F5344CB8AC3E}">
        <p14:creationId xmlns:p14="http://schemas.microsoft.com/office/powerpoint/2010/main" val="34329267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4F5AE7B2-DA56-544C-88EE-0D0C7535B3BD}" type="datetimeFigureOut">
              <a:rPr lang="en-US"/>
              <a:pPr/>
              <a:t>3/12/2020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E967EF6-F36B-7944-8A27-B9743212BFEE}" type="slidenum">
              <a:rPr lang="en-US"/>
              <a:pPr/>
              <a:t>‹#›</a:t>
            </a:fld>
            <a:endParaRPr lang="en-US"/>
          </a:p>
        </p:txBody>
      </p:sp>
    </p:spTree>
    <p:extLst>
      <p:ext uri="{BB962C8B-B14F-4D97-AF65-F5344CB8AC3E}">
        <p14:creationId xmlns:p14="http://schemas.microsoft.com/office/powerpoint/2010/main" val="35502274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2F75F693-EFA5-8349-8362-6B8D1766509F}" type="datetimeFigureOut">
              <a:rPr lang="en-US"/>
              <a:pPr/>
              <a:t>3/12/2020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6C39D7F-FC1C-2A4B-AB71-A42C57A94AFF}" type="slidenum">
              <a:rPr lang="en-US"/>
              <a:pPr/>
              <a:t>‹#›</a:t>
            </a:fld>
            <a:endParaRPr lang="en-US"/>
          </a:p>
        </p:txBody>
      </p:sp>
    </p:spTree>
    <p:extLst>
      <p:ext uri="{BB962C8B-B14F-4D97-AF65-F5344CB8AC3E}">
        <p14:creationId xmlns:p14="http://schemas.microsoft.com/office/powerpoint/2010/main" val="17070949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fld id="{FE071506-64B4-CB43-892F-FFF7C9097834}" type="datetimeFigureOut">
              <a:rPr lang="en-US"/>
              <a:pPr/>
              <a:t>3/12/2020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C35851F-AA29-3A4F-8F35-343C5F2BE69D}" type="slidenum">
              <a:rPr lang="en-US"/>
              <a:pPr/>
              <a:t>‹#›</a:t>
            </a:fld>
            <a:endParaRPr lang="en-US"/>
          </a:p>
        </p:txBody>
      </p:sp>
    </p:spTree>
    <p:extLst>
      <p:ext uri="{BB962C8B-B14F-4D97-AF65-F5344CB8AC3E}">
        <p14:creationId xmlns:p14="http://schemas.microsoft.com/office/powerpoint/2010/main" val="396367404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9334510D-F82A-544F-A951-556BAFD401EF}" type="datetimeFigureOut">
              <a:rPr lang="en-US"/>
              <a:pPr/>
              <a:t>3/12/2020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8C0DF6B1-1B98-9C4F-A9E9-DE856139928F}" type="slidenum">
              <a:rPr lang="en-US"/>
              <a:pPr/>
              <a:t>‹#›</a:t>
            </a:fld>
            <a:endParaRPr lang="en-US"/>
          </a:p>
        </p:txBody>
      </p:sp>
    </p:spTree>
    <p:extLst>
      <p:ext uri="{BB962C8B-B14F-4D97-AF65-F5344CB8AC3E}">
        <p14:creationId xmlns:p14="http://schemas.microsoft.com/office/powerpoint/2010/main" val="3469552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3pPr indent="0">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142680521"/>
      </p:ext>
    </p:extLst>
  </p:cSld>
  <p:clrMapOvr>
    <a:masterClrMapping/>
  </p:clrMapOvr>
  <p:transition spd="med">
    <p:pull dir="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73D87FCB-45AF-1542-8508-6048BC323B4C}" type="datetimeFigureOut">
              <a:rPr lang="en-US"/>
              <a:pPr/>
              <a:t>3/12/2020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150F52C9-5C9C-C845-BC82-FCA141206D43}" type="slidenum">
              <a:rPr lang="en-US"/>
              <a:pPr/>
              <a:t>‹#›</a:t>
            </a:fld>
            <a:endParaRPr lang="en-US"/>
          </a:p>
        </p:txBody>
      </p:sp>
    </p:spTree>
    <p:extLst>
      <p:ext uri="{BB962C8B-B14F-4D97-AF65-F5344CB8AC3E}">
        <p14:creationId xmlns:p14="http://schemas.microsoft.com/office/powerpoint/2010/main" val="9973652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A6780DCB-459F-224C-B47E-F21FEC42DEB9}" type="datetimeFigureOut">
              <a:rPr lang="en-US"/>
              <a:pPr/>
              <a:t>3/12/2020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149A0934-1248-8346-8A76-F94D324FA46A}" type="slidenum">
              <a:rPr lang="en-US"/>
              <a:pPr/>
              <a:t>‹#›</a:t>
            </a:fld>
            <a:endParaRPr lang="en-US"/>
          </a:p>
        </p:txBody>
      </p:sp>
    </p:spTree>
    <p:extLst>
      <p:ext uri="{BB962C8B-B14F-4D97-AF65-F5344CB8AC3E}">
        <p14:creationId xmlns:p14="http://schemas.microsoft.com/office/powerpoint/2010/main" val="32826166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40604373-8BA7-3D48-8412-9E0B0077ACC0}" type="datetimeFigureOut">
              <a:rPr lang="en-US"/>
              <a:pPr/>
              <a:t>3/12/2020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78CA42A1-1E3C-1B49-AFA8-668022DACAAF}" type="slidenum">
              <a:rPr lang="en-US"/>
              <a:pPr/>
              <a:t>‹#›</a:t>
            </a:fld>
            <a:endParaRPr lang="en-US"/>
          </a:p>
        </p:txBody>
      </p:sp>
    </p:spTree>
    <p:extLst>
      <p:ext uri="{BB962C8B-B14F-4D97-AF65-F5344CB8AC3E}">
        <p14:creationId xmlns:p14="http://schemas.microsoft.com/office/powerpoint/2010/main" val="329180658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fld id="{0DFCA8EE-5F03-0744-9585-294F19AECD0B}" type="datetimeFigureOut">
              <a:rPr lang="en-US"/>
              <a:pPr/>
              <a:t>3/12/2020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E00573CD-3B4F-0E4F-A0AE-EBE5C4E0E588}" type="slidenum">
              <a:rPr lang="en-US"/>
              <a:pPr/>
              <a:t>‹#›</a:t>
            </a:fld>
            <a:endParaRPr lang="en-US"/>
          </a:p>
        </p:txBody>
      </p:sp>
    </p:spTree>
    <p:extLst>
      <p:ext uri="{BB962C8B-B14F-4D97-AF65-F5344CB8AC3E}">
        <p14:creationId xmlns:p14="http://schemas.microsoft.com/office/powerpoint/2010/main" val="27069467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9D96488-7AC6-3246-864F-8704DFD77EC3}" type="datetimeFigureOut">
              <a:rPr lang="en-US"/>
              <a:pPr/>
              <a:t>3/12/2020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C0E60D0-8EB5-4141-A40F-EE3FB816A4B8}" type="slidenum">
              <a:rPr lang="en-US"/>
              <a:pPr/>
              <a:t>‹#›</a:t>
            </a:fld>
            <a:endParaRPr lang="en-US"/>
          </a:p>
        </p:txBody>
      </p:sp>
    </p:spTree>
    <p:extLst>
      <p:ext uri="{BB962C8B-B14F-4D97-AF65-F5344CB8AC3E}">
        <p14:creationId xmlns:p14="http://schemas.microsoft.com/office/powerpoint/2010/main" val="18803279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DB0C0C36-715A-0C47-B099-B1649B26D0CF}" type="datetimeFigureOut">
              <a:rPr lang="en-US"/>
              <a:pPr/>
              <a:t>3/12/2020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496471B-4B6D-684F-BE6A-6B5C1497F1D9}" type="slidenum">
              <a:rPr lang="en-US"/>
              <a:pPr/>
              <a:t>‹#›</a:t>
            </a:fld>
            <a:endParaRPr lang="en-US"/>
          </a:p>
        </p:txBody>
      </p:sp>
    </p:spTree>
    <p:extLst>
      <p:ext uri="{BB962C8B-B14F-4D97-AF65-F5344CB8AC3E}">
        <p14:creationId xmlns:p14="http://schemas.microsoft.com/office/powerpoint/2010/main" val="30698039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082753922"/>
      </p:ext>
    </p:extLst>
  </p:cSld>
  <p:clrMapOvr>
    <a:masterClrMapping/>
  </p:clrMapOvr>
  <p:transition spd="med">
    <p:pull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67041470"/>
      </p:ext>
    </p:extLst>
  </p:cSld>
  <p:clrMapOvr>
    <a:masterClrMapping/>
  </p:clrMapOvr>
  <p:transition spd="med">
    <p:pull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07632424"/>
      </p:ext>
    </p:extLst>
  </p:cSld>
  <p:clrMapOvr>
    <a:masterClrMapping/>
  </p:clrMapOvr>
  <p:transition spd="med">
    <p:pull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1623470499"/>
      </p:ext>
    </p:extLst>
  </p:cSld>
  <p:clrMapOvr>
    <a:masterClrMapping/>
  </p:clrMapOvr>
  <p:transition spd="med">
    <p:pull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2636068"/>
      </p:ext>
    </p:extLst>
  </p:cSld>
  <p:clrMapOvr>
    <a:masterClrMapping/>
  </p:clrMapOvr>
  <p:transition spd="med">
    <p:pull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14478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897745656"/>
      </p:ext>
    </p:extLst>
  </p:cSld>
  <p:clrMapOvr>
    <a:masterClrMapping/>
  </p:clrMapOvr>
  <p:transition spd="med">
    <p:pull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190251160"/>
      </p:ext>
    </p:extLst>
  </p:cSld>
  <p:clrMapOvr>
    <a:masterClrMapping/>
  </p:clrMapOvr>
  <p:transition spd="med">
    <p:pull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theme" Target="../theme/theme2.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41"/>
          <p:cNvSpPr>
            <a:spLocks noChangeArrowheads="1"/>
          </p:cNvSpPr>
          <p:nvPr/>
        </p:nvSpPr>
        <p:spPr bwMode="auto">
          <a:xfrm>
            <a:off x="0" y="0"/>
            <a:ext cx="1295400" cy="6858000"/>
          </a:xfrm>
          <a:prstGeom prst="rect">
            <a:avLst/>
          </a:prstGeom>
          <a:solidFill>
            <a:srgbClr val="000080"/>
          </a:solidFill>
          <a:ln w="12700" cap="sq">
            <a:solidFill>
              <a:srgbClr val="4D4D4D"/>
            </a:solidFill>
            <a:miter lim="800000"/>
            <a:headEnd type="none" w="sm" len="sm"/>
            <a:tailEnd type="none" w="sm" len="sm"/>
          </a:ln>
        </p:spPr>
        <p:txBody>
          <a:bodyPr wrap="none" anchor="ctr"/>
          <a:lstStyle>
            <a:lvl1pPr eaLnBrk="0" hangingPunct="0">
              <a:defRPr kumimoji="1" sz="1500" b="1">
                <a:solidFill>
                  <a:schemeClr val="tx1"/>
                </a:solidFill>
                <a:latin typeface="Times New Roman" pitchFamily="18" charset="0"/>
                <a:ea typeface="ＭＳ Ｐゴシック" pitchFamily="34" charset="-128"/>
              </a:defRPr>
            </a:lvl1pPr>
            <a:lvl2pPr marL="742950" indent="-285750" eaLnBrk="0" hangingPunct="0">
              <a:defRPr kumimoji="1" sz="1500" b="1">
                <a:solidFill>
                  <a:schemeClr val="tx1"/>
                </a:solidFill>
                <a:latin typeface="Times New Roman" pitchFamily="18" charset="0"/>
                <a:ea typeface="ＭＳ Ｐゴシック" pitchFamily="34" charset="-128"/>
              </a:defRPr>
            </a:lvl2pPr>
            <a:lvl3pPr marL="1143000" indent="-228600" eaLnBrk="0" hangingPunct="0">
              <a:defRPr kumimoji="1" sz="1500" b="1">
                <a:solidFill>
                  <a:schemeClr val="tx1"/>
                </a:solidFill>
                <a:latin typeface="Times New Roman" pitchFamily="18" charset="0"/>
                <a:ea typeface="ＭＳ Ｐゴシック" pitchFamily="34" charset="-128"/>
              </a:defRPr>
            </a:lvl3pPr>
            <a:lvl4pPr marL="1600200" indent="-228600" eaLnBrk="0" hangingPunct="0">
              <a:defRPr kumimoji="1" sz="1500" b="1">
                <a:solidFill>
                  <a:schemeClr val="tx1"/>
                </a:solidFill>
                <a:latin typeface="Times New Roman" pitchFamily="18" charset="0"/>
                <a:ea typeface="ＭＳ Ｐゴシック" pitchFamily="34" charset="-128"/>
              </a:defRPr>
            </a:lvl4pPr>
            <a:lvl5pPr marL="2057400" indent="-228600" eaLnBrk="0" hangingPunct="0">
              <a:defRPr kumimoji="1" sz="1500" b="1">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9pPr>
          </a:lstStyle>
          <a:p>
            <a:pPr eaLnBrk="1" hangingPunct="1">
              <a:defRPr/>
            </a:pPr>
            <a:endParaRPr lang="en-US" altLang="en-US">
              <a:cs typeface="+mn-cs"/>
            </a:endParaRPr>
          </a:p>
        </p:txBody>
      </p:sp>
      <p:sp>
        <p:nvSpPr>
          <p:cNvPr id="1027" name="Text Box 45"/>
          <p:cNvSpPr txBox="1">
            <a:spLocks noChangeArrowheads="1"/>
          </p:cNvSpPr>
          <p:nvPr/>
        </p:nvSpPr>
        <p:spPr bwMode="auto">
          <a:xfrm>
            <a:off x="1524000" y="762000"/>
            <a:ext cx="53340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eaLnBrk="0" hangingPunct="0">
              <a:defRPr kumimoji="1" sz="1500" b="1">
                <a:solidFill>
                  <a:schemeClr val="tx1"/>
                </a:solidFill>
                <a:latin typeface="Times New Roman" pitchFamily="18" charset="0"/>
                <a:ea typeface="ＭＳ Ｐゴシック" pitchFamily="34" charset="-128"/>
              </a:defRPr>
            </a:lvl1pPr>
            <a:lvl2pPr marL="742950" indent="-285750" eaLnBrk="0" hangingPunct="0">
              <a:defRPr kumimoji="1" sz="1500" b="1">
                <a:solidFill>
                  <a:schemeClr val="tx1"/>
                </a:solidFill>
                <a:latin typeface="Times New Roman" pitchFamily="18" charset="0"/>
                <a:ea typeface="ＭＳ Ｐゴシック" pitchFamily="34" charset="-128"/>
              </a:defRPr>
            </a:lvl2pPr>
            <a:lvl3pPr marL="1143000" indent="-228600" eaLnBrk="0" hangingPunct="0">
              <a:defRPr kumimoji="1" sz="1500" b="1">
                <a:solidFill>
                  <a:schemeClr val="tx1"/>
                </a:solidFill>
                <a:latin typeface="Times New Roman" pitchFamily="18" charset="0"/>
                <a:ea typeface="ＭＳ Ｐゴシック" pitchFamily="34" charset="-128"/>
              </a:defRPr>
            </a:lvl3pPr>
            <a:lvl4pPr marL="1600200" indent="-228600" eaLnBrk="0" hangingPunct="0">
              <a:defRPr kumimoji="1" sz="1500" b="1">
                <a:solidFill>
                  <a:schemeClr val="tx1"/>
                </a:solidFill>
                <a:latin typeface="Times New Roman" pitchFamily="18" charset="0"/>
                <a:ea typeface="ＭＳ Ｐゴシック" pitchFamily="34" charset="-128"/>
              </a:defRPr>
            </a:lvl4pPr>
            <a:lvl5pPr marL="2057400" indent="-228600" eaLnBrk="0" hangingPunct="0">
              <a:defRPr kumimoji="1" sz="1500" b="1">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9pPr>
          </a:lstStyle>
          <a:p>
            <a:pPr eaLnBrk="1" hangingPunct="1">
              <a:spcBef>
                <a:spcPct val="50000"/>
              </a:spcBef>
              <a:defRPr/>
            </a:pPr>
            <a:endParaRPr kumimoji="0" lang="en-US" sz="1200" i="1">
              <a:cs typeface="+mn-cs"/>
            </a:endParaRPr>
          </a:p>
        </p:txBody>
      </p:sp>
      <p:sp>
        <p:nvSpPr>
          <p:cNvPr id="1074" name="Text Box 50"/>
          <p:cNvSpPr txBox="1">
            <a:spLocks noChangeArrowheads="1"/>
          </p:cNvSpPr>
          <p:nvPr/>
        </p:nvSpPr>
        <p:spPr bwMode="auto">
          <a:xfrm>
            <a:off x="228600" y="5791200"/>
            <a:ext cx="990600" cy="457200"/>
          </a:xfrm>
          <a:prstGeom prst="rect">
            <a:avLst/>
          </a:prstGeom>
          <a:noFill/>
          <a:ln w="12700" cap="sq">
            <a:noFill/>
            <a:miter lim="800000"/>
            <a:headEnd type="none" w="sm" len="sm"/>
            <a:tailEnd type="none" w="sm" len="sm"/>
          </a:ln>
          <a:effectLst/>
        </p:spPr>
        <p:txBody>
          <a:bodyPr>
            <a:spAutoFit/>
          </a:bodyPr>
          <a:lstStyle>
            <a:lvl1pPr eaLnBrk="0" hangingPunct="0">
              <a:defRPr kumimoji="1" sz="1500" b="1">
                <a:solidFill>
                  <a:schemeClr val="tx1"/>
                </a:solidFill>
                <a:latin typeface="Times New Roman" charset="0"/>
                <a:ea typeface="ＭＳ Ｐゴシック" charset="0"/>
                <a:cs typeface="ＭＳ Ｐゴシック" charset="0"/>
              </a:defRPr>
            </a:lvl1pPr>
            <a:lvl2pPr marL="742950" indent="-285750" eaLnBrk="0" hangingPunct="0">
              <a:defRPr kumimoji="1" sz="1500" b="1">
                <a:solidFill>
                  <a:schemeClr val="tx1"/>
                </a:solidFill>
                <a:latin typeface="Times New Roman" charset="0"/>
                <a:ea typeface="ＭＳ Ｐゴシック" charset="0"/>
              </a:defRPr>
            </a:lvl2pPr>
            <a:lvl3pPr marL="1143000" indent="-228600" eaLnBrk="0" hangingPunct="0">
              <a:defRPr kumimoji="1" sz="1500" b="1">
                <a:solidFill>
                  <a:schemeClr val="tx1"/>
                </a:solidFill>
                <a:latin typeface="Times New Roman" charset="0"/>
                <a:ea typeface="ＭＳ Ｐゴシック" charset="0"/>
              </a:defRPr>
            </a:lvl3pPr>
            <a:lvl4pPr marL="1600200" indent="-228600" eaLnBrk="0" hangingPunct="0">
              <a:defRPr kumimoji="1" sz="1500" b="1">
                <a:solidFill>
                  <a:schemeClr val="tx1"/>
                </a:solidFill>
                <a:latin typeface="Times New Roman" charset="0"/>
                <a:ea typeface="ＭＳ Ｐゴシック" charset="0"/>
              </a:defRPr>
            </a:lvl4pPr>
            <a:lvl5pPr marL="2057400" indent="-228600" eaLnBrk="0" hangingPunct="0">
              <a:defRPr kumimoji="1" sz="15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5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5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5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500" b="1">
                <a:solidFill>
                  <a:schemeClr val="tx1"/>
                </a:solidFill>
                <a:latin typeface="Times New Roman" charset="0"/>
                <a:ea typeface="ＭＳ Ｐゴシック" charset="0"/>
              </a:defRPr>
            </a:lvl9pPr>
          </a:lstStyle>
          <a:p>
            <a:pPr eaLnBrk="1" hangingPunct="1"/>
            <a:r>
              <a:rPr kumimoji="0" lang="en-US" sz="2400">
                <a:solidFill>
                  <a:srgbClr val="FFCC00"/>
                </a:solidFill>
                <a:effectLst>
                  <a:outerShdw blurRad="38100" dist="38100" dir="2700000" algn="tl">
                    <a:srgbClr val="DDDDDD"/>
                  </a:outerShdw>
                </a:effectLst>
              </a:rPr>
              <a:t>OVW</a:t>
            </a:r>
          </a:p>
        </p:txBody>
      </p:sp>
      <p:sp>
        <p:nvSpPr>
          <p:cNvPr id="1080" name="Rectangle 56"/>
          <p:cNvSpPr>
            <a:spLocks noChangeArrowheads="1"/>
          </p:cNvSpPr>
          <p:nvPr userDrawn="1"/>
        </p:nvSpPr>
        <p:spPr bwMode="auto">
          <a:xfrm>
            <a:off x="1295400" y="685800"/>
            <a:ext cx="6934200" cy="76200"/>
          </a:xfrm>
          <a:prstGeom prst="rect">
            <a:avLst/>
          </a:prstGeom>
          <a:gradFill rotWithShape="0">
            <a:gsLst>
              <a:gs pos="0">
                <a:srgbClr val="000080"/>
              </a:gs>
              <a:gs pos="100000">
                <a:srgbClr val="FFCC00"/>
              </a:gs>
            </a:gsLst>
            <a:lin ang="0" scaled="1"/>
          </a:gradFill>
          <a:ln>
            <a:noFill/>
          </a:ln>
          <a:extLs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wrap="none" anchor="ctr"/>
          <a:lstStyle>
            <a:lvl1pPr eaLnBrk="0" hangingPunct="0">
              <a:defRPr kumimoji="1" sz="1500" b="1">
                <a:solidFill>
                  <a:schemeClr val="tx1"/>
                </a:solidFill>
                <a:latin typeface="Times New Roman" pitchFamily="18" charset="0"/>
                <a:ea typeface="ＭＳ Ｐゴシック" pitchFamily="34" charset="-128"/>
              </a:defRPr>
            </a:lvl1pPr>
            <a:lvl2pPr marL="742950" indent="-285750" eaLnBrk="0" hangingPunct="0">
              <a:defRPr kumimoji="1" sz="1500" b="1">
                <a:solidFill>
                  <a:schemeClr val="tx1"/>
                </a:solidFill>
                <a:latin typeface="Times New Roman" pitchFamily="18" charset="0"/>
                <a:ea typeface="ＭＳ Ｐゴシック" pitchFamily="34" charset="-128"/>
              </a:defRPr>
            </a:lvl2pPr>
            <a:lvl3pPr marL="1143000" indent="-228600" eaLnBrk="0" hangingPunct="0">
              <a:defRPr kumimoji="1" sz="1500" b="1">
                <a:solidFill>
                  <a:schemeClr val="tx1"/>
                </a:solidFill>
                <a:latin typeface="Times New Roman" pitchFamily="18" charset="0"/>
                <a:ea typeface="ＭＳ Ｐゴシック" pitchFamily="34" charset="-128"/>
              </a:defRPr>
            </a:lvl3pPr>
            <a:lvl4pPr marL="1600200" indent="-228600" eaLnBrk="0" hangingPunct="0">
              <a:defRPr kumimoji="1" sz="1500" b="1">
                <a:solidFill>
                  <a:schemeClr val="tx1"/>
                </a:solidFill>
                <a:latin typeface="Times New Roman" pitchFamily="18" charset="0"/>
                <a:ea typeface="ＭＳ Ｐゴシック" pitchFamily="34" charset="-128"/>
              </a:defRPr>
            </a:lvl4pPr>
            <a:lvl5pPr marL="2057400" indent="-228600" eaLnBrk="0" hangingPunct="0">
              <a:defRPr kumimoji="1" sz="1500" b="1">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kumimoji="1" sz="1500" b="1">
                <a:solidFill>
                  <a:schemeClr val="tx1"/>
                </a:solidFill>
                <a:latin typeface="Times New Roman" pitchFamily="18" charset="0"/>
                <a:ea typeface="ＭＳ Ｐゴシック" pitchFamily="34" charset="-128"/>
              </a:defRPr>
            </a:lvl9pPr>
          </a:lstStyle>
          <a:p>
            <a:pPr eaLnBrk="1" hangingPunct="1">
              <a:defRPr/>
            </a:pPr>
            <a:endParaRPr lang="en-US" altLang="en-US">
              <a:cs typeface="+mn-cs"/>
            </a:endParaRPr>
          </a:p>
        </p:txBody>
      </p:sp>
      <p:sp>
        <p:nvSpPr>
          <p:cNvPr id="1030" name="TextBox 6"/>
          <p:cNvSpPr txBox="1">
            <a:spLocks noChangeArrowheads="1"/>
          </p:cNvSpPr>
          <p:nvPr userDrawn="1"/>
        </p:nvSpPr>
        <p:spPr bwMode="auto">
          <a:xfrm>
            <a:off x="8534400" y="6534150"/>
            <a:ext cx="4572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1500" b="1">
                <a:solidFill>
                  <a:schemeClr val="tx1"/>
                </a:solidFill>
                <a:latin typeface="Times New Roman" charset="0"/>
                <a:ea typeface="ＭＳ Ｐゴシック" charset="0"/>
                <a:cs typeface="ＭＳ Ｐゴシック" charset="0"/>
              </a:defRPr>
            </a:lvl1pPr>
            <a:lvl2pPr marL="742950" indent="-285750" eaLnBrk="0" hangingPunct="0">
              <a:defRPr kumimoji="1" sz="1500" b="1">
                <a:solidFill>
                  <a:schemeClr val="tx1"/>
                </a:solidFill>
                <a:latin typeface="Times New Roman" charset="0"/>
                <a:ea typeface="ＭＳ Ｐゴシック" charset="0"/>
              </a:defRPr>
            </a:lvl2pPr>
            <a:lvl3pPr marL="1143000" indent="-228600" eaLnBrk="0" hangingPunct="0">
              <a:defRPr kumimoji="1" sz="1500" b="1">
                <a:solidFill>
                  <a:schemeClr val="tx1"/>
                </a:solidFill>
                <a:latin typeface="Times New Roman" charset="0"/>
                <a:ea typeface="ＭＳ Ｐゴシック" charset="0"/>
              </a:defRPr>
            </a:lvl3pPr>
            <a:lvl4pPr marL="1600200" indent="-228600" eaLnBrk="0" hangingPunct="0">
              <a:defRPr kumimoji="1" sz="1500" b="1">
                <a:solidFill>
                  <a:schemeClr val="tx1"/>
                </a:solidFill>
                <a:latin typeface="Times New Roman" charset="0"/>
                <a:ea typeface="ＭＳ Ｐゴシック" charset="0"/>
              </a:defRPr>
            </a:lvl4pPr>
            <a:lvl5pPr marL="2057400" indent="-228600" eaLnBrk="0" hangingPunct="0">
              <a:defRPr kumimoji="1" sz="1500" b="1">
                <a:solidFill>
                  <a:schemeClr val="tx1"/>
                </a:solidFill>
                <a:latin typeface="Times New Roman" charset="0"/>
                <a:ea typeface="ＭＳ Ｐゴシック" charset="0"/>
              </a:defRPr>
            </a:lvl5pPr>
            <a:lvl6pPr marL="2514600" indent="-228600" eaLnBrk="0" fontAlgn="base" hangingPunct="0">
              <a:spcBef>
                <a:spcPct val="0"/>
              </a:spcBef>
              <a:spcAft>
                <a:spcPct val="0"/>
              </a:spcAft>
              <a:defRPr kumimoji="1" sz="1500" b="1">
                <a:solidFill>
                  <a:schemeClr val="tx1"/>
                </a:solidFill>
                <a:latin typeface="Times New Roman" charset="0"/>
                <a:ea typeface="ＭＳ Ｐゴシック" charset="0"/>
              </a:defRPr>
            </a:lvl6pPr>
            <a:lvl7pPr marL="2971800" indent="-228600" eaLnBrk="0" fontAlgn="base" hangingPunct="0">
              <a:spcBef>
                <a:spcPct val="0"/>
              </a:spcBef>
              <a:spcAft>
                <a:spcPct val="0"/>
              </a:spcAft>
              <a:defRPr kumimoji="1" sz="1500" b="1">
                <a:solidFill>
                  <a:schemeClr val="tx1"/>
                </a:solidFill>
                <a:latin typeface="Times New Roman" charset="0"/>
                <a:ea typeface="ＭＳ Ｐゴシック" charset="0"/>
              </a:defRPr>
            </a:lvl7pPr>
            <a:lvl8pPr marL="3429000" indent="-228600" eaLnBrk="0" fontAlgn="base" hangingPunct="0">
              <a:spcBef>
                <a:spcPct val="0"/>
              </a:spcBef>
              <a:spcAft>
                <a:spcPct val="0"/>
              </a:spcAft>
              <a:defRPr kumimoji="1" sz="1500" b="1">
                <a:solidFill>
                  <a:schemeClr val="tx1"/>
                </a:solidFill>
                <a:latin typeface="Times New Roman" charset="0"/>
                <a:ea typeface="ＭＳ Ｐゴシック" charset="0"/>
              </a:defRPr>
            </a:lvl8pPr>
            <a:lvl9pPr marL="3886200" indent="-228600" eaLnBrk="0" fontAlgn="base" hangingPunct="0">
              <a:spcBef>
                <a:spcPct val="0"/>
              </a:spcBef>
              <a:spcAft>
                <a:spcPct val="0"/>
              </a:spcAft>
              <a:defRPr kumimoji="1" sz="1500" b="1">
                <a:solidFill>
                  <a:schemeClr val="tx1"/>
                </a:solidFill>
                <a:latin typeface="Times New Roman" charset="0"/>
                <a:ea typeface="ＭＳ Ｐゴシック" charset="0"/>
              </a:defRPr>
            </a:lvl9pPr>
          </a:lstStyle>
          <a:p>
            <a:pPr eaLnBrk="1" hangingPunct="1"/>
            <a:fld id="{D8445F0C-A41B-8F49-AC36-6EB9BCEC9D35}" type="slidenum">
              <a:rPr lang="en-US" sz="1000">
                <a:latin typeface="Verdana" charset="0"/>
              </a:rPr>
              <a:pPr eaLnBrk="1" hangingPunct="1"/>
              <a:t>‹#›</a:t>
            </a:fld>
            <a:endParaRPr lang="en-US" sz="1000">
              <a:latin typeface="Verdana" charset="0"/>
            </a:endParaRPr>
          </a:p>
        </p:txBody>
      </p:sp>
    </p:spTree>
  </p:cSld>
  <p:clrMap bg1="lt1" tx1="dk1" bg2="lt2" tx2="dk2" accent1="accent1" accent2="accent2" accent3="accent3" accent4="accent4" accent5="accent5" accent6="accent6" hlink="hlink" folHlink="folHlink"/>
  <p:sldLayoutIdLst>
    <p:sldLayoutId id="2147484363" r:id="rId1"/>
    <p:sldLayoutId id="2147484339" r:id="rId2"/>
    <p:sldLayoutId id="2147484340" r:id="rId3"/>
    <p:sldLayoutId id="2147484341" r:id="rId4"/>
    <p:sldLayoutId id="2147484342" r:id="rId5"/>
    <p:sldLayoutId id="2147484343" r:id="rId6"/>
    <p:sldLayoutId id="2147484344" r:id="rId7"/>
    <p:sldLayoutId id="2147484345" r:id="rId8"/>
    <p:sldLayoutId id="2147484346" r:id="rId9"/>
    <p:sldLayoutId id="2147484347" r:id="rId10"/>
    <p:sldLayoutId id="2147484348" r:id="rId11"/>
    <p:sldLayoutId id="2147484349" r:id="rId12"/>
    <p:sldLayoutId id="2147484350" r:id="rId13"/>
    <p:sldLayoutId id="2147484351" r:id="rId14"/>
  </p:sldLayoutIdLst>
  <p:transition spd="med">
    <p:pull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080"/>
                                        </p:tgtEl>
                                        <p:attrNameLst>
                                          <p:attrName>style.visibility</p:attrName>
                                        </p:attrNameLst>
                                      </p:cBhvr>
                                      <p:to>
                                        <p:strVal val="visible"/>
                                      </p:to>
                                    </p:set>
                                    <p:anim calcmode="lin" valueType="num">
                                      <p:cBhvr additive="base">
                                        <p:cTn id="7" dur="500" fill="hold"/>
                                        <p:tgtEl>
                                          <p:spTgt spid="1080"/>
                                        </p:tgtEl>
                                        <p:attrNameLst>
                                          <p:attrName>ppt_x</p:attrName>
                                        </p:attrNameLst>
                                      </p:cBhvr>
                                      <p:tavLst>
                                        <p:tav tm="0">
                                          <p:val>
                                            <p:strVal val="0-#ppt_w/2"/>
                                          </p:val>
                                        </p:tav>
                                        <p:tav tm="100000">
                                          <p:val>
                                            <p:strVal val="#ppt_x"/>
                                          </p:val>
                                        </p:tav>
                                      </p:tavLst>
                                    </p:anim>
                                    <p:anim calcmode="lin" valueType="num">
                                      <p:cBhvr additive="base">
                                        <p:cTn id="8" dur="500" fill="hold"/>
                                        <p:tgtEl>
                                          <p:spTgt spid="108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80" grpId="0" animBg="1"/>
    </p:bldLst>
  </p:timing>
  <p:hf hdr="0" dt="0"/>
  <p:txStyles>
    <p:titleStyle>
      <a:lvl1pPr algn="l" rtl="0" eaLnBrk="0" fontAlgn="base" hangingPunct="0">
        <a:spcBef>
          <a:spcPct val="0"/>
        </a:spcBef>
        <a:spcAft>
          <a:spcPct val="0"/>
        </a:spcAft>
        <a:defRPr sz="2200" b="1">
          <a:solidFill>
            <a:schemeClr val="tx2"/>
          </a:solidFill>
          <a:latin typeface="+mj-lt"/>
          <a:ea typeface="ＭＳ Ｐゴシック" charset="-128"/>
          <a:cs typeface="ＭＳ Ｐゴシック" charset="0"/>
        </a:defRPr>
      </a:lvl1pPr>
      <a:lvl2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2pPr>
      <a:lvl3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3pPr>
      <a:lvl4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4pPr>
      <a:lvl5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5pPr>
      <a:lvl6pPr marL="457200" algn="l" rtl="0" fontAlgn="base">
        <a:spcBef>
          <a:spcPct val="0"/>
        </a:spcBef>
        <a:spcAft>
          <a:spcPct val="0"/>
        </a:spcAft>
        <a:defRPr sz="2200" b="1">
          <a:solidFill>
            <a:schemeClr val="tx2"/>
          </a:solidFill>
          <a:latin typeface="Verdana" pitchFamily="34" charset="0"/>
        </a:defRPr>
      </a:lvl6pPr>
      <a:lvl7pPr marL="914400" algn="l" rtl="0" fontAlgn="base">
        <a:spcBef>
          <a:spcPct val="0"/>
        </a:spcBef>
        <a:spcAft>
          <a:spcPct val="0"/>
        </a:spcAft>
        <a:defRPr sz="2200" b="1">
          <a:solidFill>
            <a:schemeClr val="tx2"/>
          </a:solidFill>
          <a:latin typeface="Verdana" pitchFamily="34" charset="0"/>
        </a:defRPr>
      </a:lvl7pPr>
      <a:lvl8pPr marL="1371600" algn="l" rtl="0" fontAlgn="base">
        <a:spcBef>
          <a:spcPct val="0"/>
        </a:spcBef>
        <a:spcAft>
          <a:spcPct val="0"/>
        </a:spcAft>
        <a:defRPr sz="2200" b="1">
          <a:solidFill>
            <a:schemeClr val="tx2"/>
          </a:solidFill>
          <a:latin typeface="Verdana" pitchFamily="34" charset="0"/>
        </a:defRPr>
      </a:lvl8pPr>
      <a:lvl9pPr marL="1828800" algn="l" rtl="0" fontAlgn="base">
        <a:spcBef>
          <a:spcPct val="0"/>
        </a:spcBef>
        <a:spcAft>
          <a:spcPct val="0"/>
        </a:spcAft>
        <a:defRPr sz="2200" b="1">
          <a:solidFill>
            <a:schemeClr val="tx2"/>
          </a:solidFill>
          <a:latin typeface="Verdana" pitchFamily="34" charset="0"/>
        </a:defRPr>
      </a:lvl9pPr>
    </p:titleStyle>
    <p:bodyStyle>
      <a:lvl1pPr marL="342900" indent="-342900" algn="l" rtl="0" eaLnBrk="0" fontAlgn="base" hangingPunct="0">
        <a:spcBef>
          <a:spcPct val="20000"/>
        </a:spcBef>
        <a:spcAft>
          <a:spcPct val="0"/>
        </a:spcAft>
        <a:buClr>
          <a:schemeClr val="tx1"/>
        </a:buClr>
        <a:buChar char="•"/>
        <a:defRPr sz="2200" b="1">
          <a:solidFill>
            <a:schemeClr val="tx1"/>
          </a:solidFill>
          <a:latin typeface="+mn-lt"/>
          <a:ea typeface="ＭＳ Ｐゴシック" charset="-128"/>
          <a:cs typeface="ＭＳ Ｐゴシック" charset="0"/>
        </a:defRPr>
      </a:lvl1pPr>
      <a:lvl2pPr marL="742950" indent="-285750" algn="l" rtl="0" eaLnBrk="0" fontAlgn="base" hangingPunct="0">
        <a:spcBef>
          <a:spcPct val="20000"/>
        </a:spcBef>
        <a:spcAft>
          <a:spcPct val="0"/>
        </a:spcAft>
        <a:buClr>
          <a:schemeClr val="hlink"/>
        </a:buClr>
        <a:buChar char="–"/>
        <a:defRPr sz="2000">
          <a:solidFill>
            <a:schemeClr val="tx1"/>
          </a:solidFill>
          <a:latin typeface="+mn-lt"/>
          <a:ea typeface="ＭＳ Ｐゴシック" charset="-128"/>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ea typeface="ＭＳ Ｐゴシック" charset="-128"/>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lr>
          <a:schemeClr val="tx1"/>
        </a:buClr>
        <a:buChar char="•"/>
        <a:defRPr sz="2000">
          <a:solidFill>
            <a:schemeClr val="tx1"/>
          </a:solidFill>
          <a:latin typeface="+mn-lt"/>
          <a:ea typeface="ＭＳ Ｐゴシック" charset="-128"/>
        </a:defRPr>
      </a:lvl5pPr>
      <a:lvl6pPr marL="2514600" indent="-228600" algn="l" rtl="0" fontAlgn="base">
        <a:spcBef>
          <a:spcPct val="20000"/>
        </a:spcBef>
        <a:spcAft>
          <a:spcPct val="0"/>
        </a:spcAft>
        <a:buClr>
          <a:schemeClr val="tx1"/>
        </a:buClr>
        <a:buChar char="•"/>
        <a:defRPr sz="2000">
          <a:solidFill>
            <a:schemeClr val="tx1"/>
          </a:solidFill>
          <a:latin typeface="+mn-lt"/>
        </a:defRPr>
      </a:lvl6pPr>
      <a:lvl7pPr marL="2971800" indent="-228600" algn="l" rtl="0" fontAlgn="base">
        <a:spcBef>
          <a:spcPct val="20000"/>
        </a:spcBef>
        <a:spcAft>
          <a:spcPct val="0"/>
        </a:spcAft>
        <a:buClr>
          <a:schemeClr val="tx1"/>
        </a:buClr>
        <a:buChar char="•"/>
        <a:defRPr sz="2000">
          <a:solidFill>
            <a:schemeClr val="tx1"/>
          </a:solidFill>
          <a:latin typeface="+mn-lt"/>
        </a:defRPr>
      </a:lvl7pPr>
      <a:lvl8pPr marL="3429000" indent="-228600" algn="l" rtl="0" fontAlgn="base">
        <a:spcBef>
          <a:spcPct val="20000"/>
        </a:spcBef>
        <a:spcAft>
          <a:spcPct val="0"/>
        </a:spcAft>
        <a:buClr>
          <a:schemeClr val="tx1"/>
        </a:buClr>
        <a:buChar char="•"/>
        <a:defRPr sz="2000">
          <a:solidFill>
            <a:schemeClr val="tx1"/>
          </a:solidFill>
          <a:latin typeface="+mn-lt"/>
        </a:defRPr>
      </a:lvl8pPr>
      <a:lvl9pPr marL="3886200" indent="-228600" algn="l" rtl="0" fontAlgn="base">
        <a:spcBef>
          <a:spcPct val="20000"/>
        </a:spcBef>
        <a:spcAft>
          <a:spcPct val="0"/>
        </a:spcAft>
        <a:buClr>
          <a:schemeClr val="tx1"/>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1A89A015-DC56-CD44-9C30-E7F25CB67AB7}" type="datetimeFigureOut">
              <a:rPr lang="en-US"/>
              <a:pPr/>
              <a:t>3/12/2020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itchFamily="18" charset="0"/>
                <a:ea typeface="ＭＳ Ｐゴシック" charset="-128"/>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7274F711-1BEE-1D4E-94BA-437A963B59E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4352" r:id="rId1"/>
    <p:sldLayoutId id="2147484353" r:id="rId2"/>
    <p:sldLayoutId id="2147484354" r:id="rId3"/>
    <p:sldLayoutId id="2147484355" r:id="rId4"/>
    <p:sldLayoutId id="2147484356" r:id="rId5"/>
    <p:sldLayoutId id="2147484357" r:id="rId6"/>
    <p:sldLayoutId id="2147484358" r:id="rId7"/>
    <p:sldLayoutId id="2147484359" r:id="rId8"/>
    <p:sldLayoutId id="2147484360" r:id="rId9"/>
    <p:sldLayoutId id="2147484361" r:id="rId10"/>
    <p:sldLayoutId id="2147484362" r:id="rId11"/>
  </p:sldLayoutIdLst>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2.png"/><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ojpfgm.webfirst.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OVW.GFMD@usdoj.gov"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OVW.GMSSupport@usdoj.gov" TargetMode="External"/></Relationships>
</file>

<file path=ppt/slides/_rels/slide50.xml.rels><?xml version="1.0" encoding="UTF-8" standalone="yes"?>
<Relationships xmlns="http://schemas.openxmlformats.org/package/2006/relationships"><Relationship Id="rId3" Type="http://schemas.openxmlformats.org/officeDocument/2006/relationships/hyperlink" Target="http://www.ecfr.gov/cgi-bin/text-idx?tpl=/ecfrbrowse/Title02/2cfr200_main_02.tpl" TargetMode="External"/><Relationship Id="rId7" Type="http://schemas.openxmlformats.org/officeDocument/2006/relationships/hyperlink" Target="http://www.resourcesharingproject.org/ovw-financial-management-practices" TargetMode="External"/><Relationship Id="rId2" Type="http://schemas.openxmlformats.org/officeDocument/2006/relationships/notesSlide" Target="../notesSlides/notesSlide41.xml"/><Relationship Id="rId1" Type="http://schemas.openxmlformats.org/officeDocument/2006/relationships/slideLayout" Target="../slideLayouts/slideLayout2.xml"/><Relationship Id="rId6" Type="http://schemas.openxmlformats.org/officeDocument/2006/relationships/hyperlink" Target="https://www.justice.gov/ovw/video/creating-budget" TargetMode="External"/><Relationship Id="rId5" Type="http://schemas.openxmlformats.org/officeDocument/2006/relationships/hyperlink" Target="https://www.justice.gov/ovw/grantees" TargetMode="External"/><Relationship Id="rId4" Type="http://schemas.openxmlformats.org/officeDocument/2006/relationships/hyperlink" Target="https://www.justice.gov/file/29686/download" TargetMode="External"/></Relationships>
</file>

<file path=ppt/slides/_rels/slide51.xml.rels><?xml version="1.0" encoding="UTF-8" standalone="yes"?>
<Relationships xmlns="http://schemas.openxmlformats.org/package/2006/relationships"><Relationship Id="rId3" Type="http://schemas.openxmlformats.org/officeDocument/2006/relationships/hyperlink" Target="https://www.justice.gov/file/1148966/download" TargetMode="External"/><Relationship Id="rId2" Type="http://schemas.openxmlformats.org/officeDocument/2006/relationships/hyperlink" Target="https://www.justice.gov/ovw/page/file/1120761/download" TargetMode="External"/><Relationship Id="rId1" Type="http://schemas.openxmlformats.org/officeDocument/2006/relationships/slideLayout" Target="../slideLayouts/slideLayout2.xml"/><Relationship Id="rId5" Type="http://schemas.openxmlformats.org/officeDocument/2006/relationships/hyperlink" Target="https://www.justice.gov/ovw/page/file/1135686/download" TargetMode="External"/><Relationship Id="rId4" Type="http://schemas.openxmlformats.org/officeDocument/2006/relationships/hyperlink" Target="https://www.justice.gov/ovw/page/file/1124276/download" TargetMode="Externa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099" name="Object 4" descr="vawo_logo"/>
          <p:cNvGraphicFramePr>
            <a:graphicFrameLocks noGrp="1" noChangeAspect="1"/>
          </p:cNvGraphicFramePr>
          <p:nvPr>
            <p:ph idx="4294967295"/>
          </p:nvPr>
        </p:nvGraphicFramePr>
        <p:xfrm>
          <a:off x="1524000" y="914400"/>
          <a:ext cx="7620000" cy="1270000"/>
        </p:xfrm>
        <a:graphic>
          <a:graphicData uri="http://schemas.openxmlformats.org/presentationml/2006/ole">
            <mc:AlternateContent xmlns:mc="http://schemas.openxmlformats.org/markup-compatibility/2006">
              <mc:Choice xmlns:v="urn:schemas-microsoft-com:vml" Requires="v">
                <p:oleObj spid="_x0000_s4459" name="Picture" r:id="rId4" imgW="6858050" imgH="1143008" progId="StaticMetafile">
                  <p:embed/>
                </p:oleObj>
              </mc:Choice>
              <mc:Fallback>
                <p:oleObj name="Picture" r:id="rId4" imgW="6858050" imgH="1143008" progId="StaticMetafile">
                  <p:embed/>
                  <p:pic>
                    <p:nvPicPr>
                      <p:cNvPr id="0" name="Object 4" descr="vawo_logo"/>
                      <p:cNvPicPr>
                        <a:picLocks noGrp="1"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524000" y="914400"/>
                        <a:ext cx="7620000" cy="127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5" name="Text Box 2"/>
          <p:cNvSpPr txBox="1">
            <a:spLocks noChangeArrowheads="1"/>
          </p:cNvSpPr>
          <p:nvPr/>
        </p:nvSpPr>
        <p:spPr bwMode="auto">
          <a:xfrm>
            <a:off x="1295400" y="2590800"/>
            <a:ext cx="7848600" cy="3416320"/>
          </a:xfrm>
          <a:prstGeom prst="rect">
            <a:avLst/>
          </a:prstGeom>
          <a:noFill/>
          <a:ln w="12700" cap="sq">
            <a:noFill/>
            <a:miter lim="800000"/>
            <a:headEnd type="none" w="sm" len="sm"/>
            <a:tailEnd type="none" w="sm" len="sm"/>
          </a:ln>
        </p:spPr>
        <p:txBody>
          <a:bodyPr wrap="square">
            <a:spAutoFit/>
          </a:bodyPr>
          <a:lstStyle/>
          <a:p>
            <a:pPr>
              <a:defRPr/>
            </a:pPr>
            <a:endParaRPr lang="en-US" sz="2400" i="1" dirty="0">
              <a:solidFill>
                <a:schemeClr val="tx2"/>
              </a:solidFill>
              <a:latin typeface="Verdana" pitchFamily="34" charset="0"/>
              <a:ea typeface="ＭＳ Ｐゴシック" charset="-128"/>
              <a:cs typeface="+mn-cs"/>
            </a:endParaRPr>
          </a:p>
          <a:p>
            <a:pPr>
              <a:defRPr/>
            </a:pPr>
            <a:r>
              <a:rPr lang="en-US" sz="2400" i="1" dirty="0">
                <a:solidFill>
                  <a:schemeClr val="tx2"/>
                </a:solidFill>
                <a:latin typeface="+mj-lt"/>
                <a:ea typeface="ＭＳ Ｐゴシック" charset="-128"/>
              </a:rPr>
              <a:t>Presentation by the Grants Financial Management Division</a:t>
            </a:r>
          </a:p>
          <a:p>
            <a:pPr>
              <a:defRPr/>
            </a:pPr>
            <a:endParaRPr lang="en-US" sz="2400" i="1" dirty="0">
              <a:solidFill>
                <a:schemeClr val="tx2"/>
              </a:solidFill>
              <a:latin typeface="+mj-lt"/>
              <a:ea typeface="ＭＳ Ｐゴシック" charset="-128"/>
            </a:endParaRPr>
          </a:p>
          <a:p>
            <a:pPr>
              <a:defRPr/>
            </a:pPr>
            <a:endParaRPr lang="en-US" sz="2400" i="1" dirty="0">
              <a:solidFill>
                <a:schemeClr val="tx2"/>
              </a:solidFill>
              <a:latin typeface="+mj-lt"/>
              <a:ea typeface="ＭＳ Ｐゴシック" pitchFamily="34" charset="-128"/>
            </a:endParaRPr>
          </a:p>
          <a:p>
            <a:pPr>
              <a:defRPr/>
            </a:pPr>
            <a:r>
              <a:rPr lang="en-US" sz="2400" i="1" dirty="0">
                <a:solidFill>
                  <a:schemeClr val="tx2"/>
                </a:solidFill>
                <a:latin typeface="+mj-lt"/>
                <a:ea typeface="ＭＳ Ｐゴシック" pitchFamily="34" charset="-128"/>
              </a:rPr>
              <a:t>New Grantee Orientation:</a:t>
            </a:r>
          </a:p>
          <a:p>
            <a:r>
              <a:rPr lang="en-US" sz="2400" i="1" dirty="0">
                <a:solidFill>
                  <a:schemeClr val="tx2"/>
                </a:solidFill>
                <a:latin typeface="+mj-lt"/>
                <a:ea typeface="ＭＳ Ｐゴシック" charset="-128"/>
              </a:rPr>
              <a:t>FY 2019 Tribal Affairs Division: All Programs</a:t>
            </a:r>
          </a:p>
          <a:p>
            <a:pPr>
              <a:defRPr/>
            </a:pPr>
            <a:endParaRPr lang="en-US" sz="2400" i="1" dirty="0">
              <a:solidFill>
                <a:schemeClr val="tx2"/>
              </a:solidFill>
              <a:latin typeface="+mj-lt"/>
              <a:ea typeface="ＭＳ Ｐゴシック" pitchFamily="34" charset="-128"/>
            </a:endParaRPr>
          </a:p>
          <a:p>
            <a:pPr>
              <a:defRPr/>
            </a:pPr>
            <a:r>
              <a:rPr lang="en-US" sz="2400" i="1" dirty="0">
                <a:solidFill>
                  <a:schemeClr val="tx2"/>
                </a:solidFill>
                <a:latin typeface="+mj-lt"/>
                <a:ea typeface="ＭＳ Ｐゴシック" pitchFamily="34" charset="-128"/>
              </a:rPr>
              <a:t>February 2020</a:t>
            </a:r>
            <a:endParaRPr lang="en-US" sz="2400" i="1" dirty="0">
              <a:solidFill>
                <a:schemeClr val="tx2"/>
              </a:solidFill>
              <a:latin typeface="+mj-lt"/>
              <a:ea typeface="ＭＳ Ｐゴシック" charset="-128"/>
            </a:endParaRPr>
          </a:p>
        </p:txBody>
      </p:sp>
    </p:spTree>
  </p:cSld>
  <p:clrMapOvr>
    <a:masterClrMapping/>
  </p:clrMapOvr>
  <p:transition spd="med">
    <p:pull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nvPr>
        </p:nvSpPr>
        <p:spPr bwMode="auto">
          <a:xfrm>
            <a:off x="1295400" y="838200"/>
            <a:ext cx="7848600" cy="5943600"/>
          </a:xfrm>
          <a:ln>
            <a:miter lim="800000"/>
            <a:headEnd/>
            <a:tailEnd/>
          </a:ln>
        </p:spPr>
        <p:txBody>
          <a:bodyPr vert="horz" wrap="square" lIns="91440" tIns="45720" rIns="91440" bIns="45720" numCol="1" anchor="t" anchorCtr="0" compatLnSpc="1">
            <a:prstTxWarp prst="textNoShape">
              <a:avLst/>
            </a:prstTxWarp>
          </a:bodyPr>
          <a:lstStyle/>
          <a:p>
            <a:pPr marL="0" indent="0">
              <a:buNone/>
            </a:pPr>
            <a:endParaRPr lang="en-US" sz="500" dirty="0"/>
          </a:p>
          <a:p>
            <a:pPr marL="0" indent="0">
              <a:buNone/>
            </a:pPr>
            <a:r>
              <a:rPr lang="en-US" sz="2800" dirty="0"/>
              <a:t>Most Common Findings:</a:t>
            </a:r>
          </a:p>
          <a:p>
            <a:pPr marL="0" indent="0">
              <a:buNone/>
            </a:pPr>
            <a:endParaRPr lang="en-US" sz="500" dirty="0"/>
          </a:p>
          <a:p>
            <a:r>
              <a:rPr lang="en-US" sz="2400" b="0" dirty="0"/>
              <a:t>Lack of documentation – missing or incomplete invoices, contracts, receipts, etc.</a:t>
            </a:r>
          </a:p>
          <a:p>
            <a:r>
              <a:rPr lang="en-US" sz="2400" b="0" dirty="0"/>
              <a:t>Inadequate or no timesheets</a:t>
            </a:r>
          </a:p>
          <a:p>
            <a:r>
              <a:rPr lang="en-US" sz="2400" b="0" dirty="0"/>
              <a:t>Expenditures on FFR don’t match amounts in records</a:t>
            </a:r>
          </a:p>
          <a:p>
            <a:r>
              <a:rPr lang="en-US" sz="2400" b="0" dirty="0"/>
              <a:t>No documented (or inadequate) policies or procedures</a:t>
            </a:r>
          </a:p>
          <a:p>
            <a:r>
              <a:rPr lang="en-US" sz="2400" b="0" dirty="0"/>
              <a:t>Movement of funds over 10% without budget mod GAN approval</a:t>
            </a:r>
          </a:p>
          <a:p>
            <a:r>
              <a:rPr lang="en-US" sz="2400" b="0" dirty="0"/>
              <a:t>Applying incorrect IDC rate to wrong period</a:t>
            </a:r>
          </a:p>
          <a:p>
            <a:pPr eaLnBrk="1" hangingPunct="1">
              <a:buFontTx/>
              <a:buNone/>
              <a:defRPr/>
            </a:pPr>
            <a:r>
              <a:rPr lang="en-US" sz="2400" dirty="0">
                <a:ea typeface="ＭＳ Ｐゴシック" pitchFamily="34" charset="-128"/>
                <a:cs typeface="+mn-cs"/>
              </a:rPr>
              <a:t>	</a:t>
            </a:r>
          </a:p>
        </p:txBody>
      </p:sp>
      <p:sp>
        <p:nvSpPr>
          <p:cNvPr id="5" name="Title 1"/>
          <p:cNvSpPr txBox="1">
            <a:spLocks/>
          </p:cNvSpPr>
          <p:nvPr/>
        </p:nvSpPr>
        <p:spPr bwMode="auto">
          <a:xfrm>
            <a:off x="228600" y="228600"/>
            <a:ext cx="8991600" cy="4873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200" b="1">
                <a:solidFill>
                  <a:schemeClr val="tx2"/>
                </a:solidFill>
                <a:latin typeface="+mj-lt"/>
                <a:ea typeface="ＭＳ Ｐゴシック" charset="-128"/>
                <a:cs typeface="ＭＳ Ｐゴシック" charset="0"/>
              </a:defRPr>
            </a:lvl1pPr>
            <a:lvl2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2pPr>
            <a:lvl3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3pPr>
            <a:lvl4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4pPr>
            <a:lvl5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5pPr>
            <a:lvl6pPr marL="457200" algn="l" rtl="0" fontAlgn="base">
              <a:spcBef>
                <a:spcPct val="0"/>
              </a:spcBef>
              <a:spcAft>
                <a:spcPct val="0"/>
              </a:spcAft>
              <a:defRPr sz="2200" b="1">
                <a:solidFill>
                  <a:schemeClr val="tx2"/>
                </a:solidFill>
                <a:latin typeface="Verdana" pitchFamily="34" charset="0"/>
              </a:defRPr>
            </a:lvl6pPr>
            <a:lvl7pPr marL="914400" algn="l" rtl="0" fontAlgn="base">
              <a:spcBef>
                <a:spcPct val="0"/>
              </a:spcBef>
              <a:spcAft>
                <a:spcPct val="0"/>
              </a:spcAft>
              <a:defRPr sz="2200" b="1">
                <a:solidFill>
                  <a:schemeClr val="tx2"/>
                </a:solidFill>
                <a:latin typeface="Verdana" pitchFamily="34" charset="0"/>
              </a:defRPr>
            </a:lvl7pPr>
            <a:lvl8pPr marL="1371600" algn="l" rtl="0" fontAlgn="base">
              <a:spcBef>
                <a:spcPct val="0"/>
              </a:spcBef>
              <a:spcAft>
                <a:spcPct val="0"/>
              </a:spcAft>
              <a:defRPr sz="2200" b="1">
                <a:solidFill>
                  <a:schemeClr val="tx2"/>
                </a:solidFill>
                <a:latin typeface="Verdana" pitchFamily="34" charset="0"/>
              </a:defRPr>
            </a:lvl8pPr>
            <a:lvl9pPr marL="1828800" algn="l" rtl="0" fontAlgn="base">
              <a:spcBef>
                <a:spcPct val="0"/>
              </a:spcBef>
              <a:spcAft>
                <a:spcPct val="0"/>
              </a:spcAft>
              <a:defRPr sz="2200" b="1">
                <a:solidFill>
                  <a:schemeClr val="tx2"/>
                </a:solidFill>
                <a:latin typeface="Verdana" pitchFamily="34" charset="0"/>
              </a:defRPr>
            </a:lvl9pPr>
          </a:lstStyle>
          <a:p>
            <a:pPr eaLnBrk="1" hangingPunct="1"/>
            <a:r>
              <a:rPr kumimoji="0" lang="en-US" kern="0" dirty="0">
                <a:latin typeface="Verdana" charset="0"/>
                <a:ea typeface="ＭＳ Ｐゴシック" charset="0"/>
              </a:rPr>
              <a:t>	</a:t>
            </a:r>
            <a:r>
              <a:rPr kumimoji="0" lang="en-US" sz="2800" kern="0" dirty="0">
                <a:latin typeface="Verdana" charset="0"/>
                <a:ea typeface="ＭＳ Ｐゴシック" charset="0"/>
              </a:rPr>
              <a:t> </a:t>
            </a:r>
            <a:r>
              <a:rPr kumimoji="0" lang="en-US" sz="2800" kern="0" dirty="0"/>
              <a:t>Administrative Requirements</a:t>
            </a:r>
            <a:endParaRPr kumimoji="0" lang="en-US" sz="2800" kern="0" dirty="0">
              <a:latin typeface="Verdana" charset="0"/>
              <a:ea typeface="ＭＳ Ｐゴシック" charset="0"/>
            </a:endParaRPr>
          </a:p>
        </p:txBody>
      </p:sp>
    </p:spTree>
    <p:extLst>
      <p:ext uri="{BB962C8B-B14F-4D97-AF65-F5344CB8AC3E}">
        <p14:creationId xmlns:p14="http://schemas.microsoft.com/office/powerpoint/2010/main" val="1046436654"/>
      </p:ext>
    </p:extLst>
  </p:cSld>
  <p:clrMapOvr>
    <a:masterClrMapping/>
  </p:clrMapOvr>
  <p:transition spd="med">
    <p:pull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nvPr>
        </p:nvSpPr>
        <p:spPr bwMode="auto">
          <a:xfrm>
            <a:off x="1295400" y="838200"/>
            <a:ext cx="7848600" cy="5943600"/>
          </a:xfrm>
          <a:ln>
            <a:miter lim="800000"/>
            <a:headEnd/>
            <a:tailEnd/>
          </a:ln>
        </p:spPr>
        <p:txBody>
          <a:bodyPr vert="horz" wrap="square" lIns="91440" tIns="45720" rIns="91440" bIns="45720" numCol="1" anchor="t" anchorCtr="0" compatLnSpc="1">
            <a:prstTxWarp prst="textNoShape">
              <a:avLst/>
            </a:prstTxWarp>
          </a:bodyPr>
          <a:lstStyle/>
          <a:p>
            <a:pPr marL="0" indent="0">
              <a:buNone/>
            </a:pPr>
            <a:endParaRPr lang="en-US" sz="500" dirty="0"/>
          </a:p>
          <a:p>
            <a:pPr marL="0" indent="0">
              <a:buNone/>
            </a:pPr>
            <a:r>
              <a:rPr lang="en-US" sz="2800" dirty="0"/>
              <a:t>Findings could result in:</a:t>
            </a:r>
          </a:p>
          <a:p>
            <a:pPr marL="0" indent="0">
              <a:buNone/>
            </a:pPr>
            <a:endParaRPr lang="en-US" sz="500" dirty="0"/>
          </a:p>
          <a:p>
            <a:pPr>
              <a:spcBef>
                <a:spcPts val="1200"/>
              </a:spcBef>
            </a:pPr>
            <a:r>
              <a:rPr lang="en-US" sz="2400" b="0" dirty="0"/>
              <a:t>Unallowable costs requiring repayment of funds to DOJ</a:t>
            </a:r>
          </a:p>
          <a:p>
            <a:pPr>
              <a:spcBef>
                <a:spcPts val="1200"/>
              </a:spcBef>
            </a:pPr>
            <a:r>
              <a:rPr lang="en-US" sz="2400" b="0" dirty="0"/>
              <a:t>Placement on DOJ High Risk List</a:t>
            </a:r>
          </a:p>
          <a:p>
            <a:pPr>
              <a:spcBef>
                <a:spcPts val="1200"/>
              </a:spcBef>
            </a:pPr>
            <a:r>
              <a:rPr lang="en-US" sz="2400" b="0" dirty="0"/>
              <a:t>Hold on funds</a:t>
            </a:r>
          </a:p>
          <a:p>
            <a:pPr>
              <a:spcBef>
                <a:spcPts val="1200"/>
              </a:spcBef>
            </a:pPr>
            <a:r>
              <a:rPr lang="en-US" sz="2400" b="0" dirty="0"/>
              <a:t>Possible termination of award</a:t>
            </a:r>
          </a:p>
          <a:p>
            <a:pPr>
              <a:spcBef>
                <a:spcPts val="1200"/>
              </a:spcBef>
            </a:pPr>
            <a:r>
              <a:rPr lang="en-US" sz="2400" b="0" dirty="0"/>
              <a:t>Negative future funding decisions</a:t>
            </a:r>
          </a:p>
          <a:p>
            <a:pPr>
              <a:spcBef>
                <a:spcPts val="1200"/>
              </a:spcBef>
            </a:pPr>
            <a:r>
              <a:rPr lang="en-US" sz="2400" b="0" dirty="0"/>
              <a:t>Lead to an OIG investigation in some cases (suspicion of criminal activity)</a:t>
            </a:r>
          </a:p>
          <a:p>
            <a:pPr eaLnBrk="1" hangingPunct="1">
              <a:spcBef>
                <a:spcPts val="1200"/>
              </a:spcBef>
              <a:buFontTx/>
              <a:buNone/>
              <a:defRPr/>
            </a:pPr>
            <a:r>
              <a:rPr lang="en-US" dirty="0">
                <a:ea typeface="ＭＳ Ｐゴシック" pitchFamily="34" charset="-128"/>
                <a:cs typeface="+mn-cs"/>
              </a:rPr>
              <a:t>	</a:t>
            </a:r>
          </a:p>
        </p:txBody>
      </p:sp>
      <p:sp>
        <p:nvSpPr>
          <p:cNvPr id="5" name="Title 1"/>
          <p:cNvSpPr txBox="1">
            <a:spLocks/>
          </p:cNvSpPr>
          <p:nvPr/>
        </p:nvSpPr>
        <p:spPr bwMode="auto">
          <a:xfrm>
            <a:off x="228600" y="228600"/>
            <a:ext cx="8991600" cy="4873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200" b="1">
                <a:solidFill>
                  <a:schemeClr val="tx2"/>
                </a:solidFill>
                <a:latin typeface="+mj-lt"/>
                <a:ea typeface="ＭＳ Ｐゴシック" charset="-128"/>
                <a:cs typeface="ＭＳ Ｐゴシック" charset="0"/>
              </a:defRPr>
            </a:lvl1pPr>
            <a:lvl2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2pPr>
            <a:lvl3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3pPr>
            <a:lvl4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4pPr>
            <a:lvl5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5pPr>
            <a:lvl6pPr marL="457200" algn="l" rtl="0" fontAlgn="base">
              <a:spcBef>
                <a:spcPct val="0"/>
              </a:spcBef>
              <a:spcAft>
                <a:spcPct val="0"/>
              </a:spcAft>
              <a:defRPr sz="2200" b="1">
                <a:solidFill>
                  <a:schemeClr val="tx2"/>
                </a:solidFill>
                <a:latin typeface="Verdana" pitchFamily="34" charset="0"/>
              </a:defRPr>
            </a:lvl6pPr>
            <a:lvl7pPr marL="914400" algn="l" rtl="0" fontAlgn="base">
              <a:spcBef>
                <a:spcPct val="0"/>
              </a:spcBef>
              <a:spcAft>
                <a:spcPct val="0"/>
              </a:spcAft>
              <a:defRPr sz="2200" b="1">
                <a:solidFill>
                  <a:schemeClr val="tx2"/>
                </a:solidFill>
                <a:latin typeface="Verdana" pitchFamily="34" charset="0"/>
              </a:defRPr>
            </a:lvl7pPr>
            <a:lvl8pPr marL="1371600" algn="l" rtl="0" fontAlgn="base">
              <a:spcBef>
                <a:spcPct val="0"/>
              </a:spcBef>
              <a:spcAft>
                <a:spcPct val="0"/>
              </a:spcAft>
              <a:defRPr sz="2200" b="1">
                <a:solidFill>
                  <a:schemeClr val="tx2"/>
                </a:solidFill>
                <a:latin typeface="Verdana" pitchFamily="34" charset="0"/>
              </a:defRPr>
            </a:lvl8pPr>
            <a:lvl9pPr marL="1828800" algn="l" rtl="0" fontAlgn="base">
              <a:spcBef>
                <a:spcPct val="0"/>
              </a:spcBef>
              <a:spcAft>
                <a:spcPct val="0"/>
              </a:spcAft>
              <a:defRPr sz="2200" b="1">
                <a:solidFill>
                  <a:schemeClr val="tx2"/>
                </a:solidFill>
                <a:latin typeface="Verdana" pitchFamily="34" charset="0"/>
              </a:defRPr>
            </a:lvl9pPr>
          </a:lstStyle>
          <a:p>
            <a:pPr eaLnBrk="1" hangingPunct="1"/>
            <a:r>
              <a:rPr kumimoji="0" lang="en-US" kern="0" dirty="0">
                <a:latin typeface="Verdana" charset="0"/>
                <a:ea typeface="ＭＳ Ｐゴシック" charset="0"/>
              </a:rPr>
              <a:t>	</a:t>
            </a:r>
            <a:r>
              <a:rPr kumimoji="0" lang="en-US" sz="2800" kern="0" dirty="0">
                <a:latin typeface="Verdana" charset="0"/>
                <a:ea typeface="ＭＳ Ｐゴシック" charset="0"/>
              </a:rPr>
              <a:t> </a:t>
            </a:r>
            <a:r>
              <a:rPr kumimoji="0" lang="en-US" sz="2800" kern="0" dirty="0"/>
              <a:t>Administrative Requirements</a:t>
            </a:r>
            <a:endParaRPr kumimoji="0" lang="en-US" sz="2800" kern="0" dirty="0">
              <a:latin typeface="Verdana" charset="0"/>
              <a:ea typeface="ＭＳ Ｐゴシック" charset="0"/>
            </a:endParaRPr>
          </a:p>
        </p:txBody>
      </p:sp>
    </p:spTree>
    <p:extLst>
      <p:ext uri="{BB962C8B-B14F-4D97-AF65-F5344CB8AC3E}">
        <p14:creationId xmlns:p14="http://schemas.microsoft.com/office/powerpoint/2010/main" val="3024653467"/>
      </p:ext>
    </p:extLst>
  </p:cSld>
  <p:clrMapOvr>
    <a:masterClrMapping/>
  </p:clrMapOvr>
  <p:transition spd="med">
    <p:pull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600200"/>
            <a:ext cx="7696200" cy="4525963"/>
          </a:xfrm>
        </p:spPr>
        <p:txBody>
          <a:bodyPr vert="horz" wrap="square" lIns="91440" tIns="45720" rIns="91440" bIns="45720" numCol="1" anchor="t" anchorCtr="0" compatLnSpc="1">
            <a:prstTxWarp prst="textNoShape">
              <a:avLst/>
            </a:prstTxWarp>
          </a:bodyPr>
          <a:lstStyle/>
          <a:p>
            <a:pPr algn="ctr" eaLnBrk="1" hangingPunct="1">
              <a:buFontTx/>
              <a:buNone/>
            </a:pPr>
            <a:endParaRPr lang="en-US" sz="4400" dirty="0">
              <a:effectLst>
                <a:outerShdw blurRad="38100" dist="38100" dir="2700000" algn="tl">
                  <a:srgbClr val="DDDDDD"/>
                </a:outerShdw>
              </a:effectLst>
              <a:latin typeface="Verdana" charset="0"/>
              <a:ea typeface="ＭＳ Ｐゴシック" charset="0"/>
            </a:endParaRPr>
          </a:p>
          <a:p>
            <a:pPr algn="ctr" eaLnBrk="1" hangingPunct="1">
              <a:buFontTx/>
              <a:buNone/>
            </a:pPr>
            <a:r>
              <a:rPr lang="en-US" sz="4400" dirty="0">
                <a:effectLst>
                  <a:outerShdw blurRad="38100" dist="38100" dir="2700000" algn="tl">
                    <a:srgbClr val="DDDDDD"/>
                  </a:outerShdw>
                </a:effectLst>
                <a:latin typeface="Verdana" charset="0"/>
                <a:ea typeface="ＭＳ Ｐゴシック" charset="0"/>
              </a:rPr>
              <a:t>Setting Up </a:t>
            </a:r>
          </a:p>
          <a:p>
            <a:pPr algn="ctr" eaLnBrk="1" hangingPunct="1">
              <a:buFontTx/>
              <a:buNone/>
            </a:pPr>
            <a:r>
              <a:rPr lang="en-US" sz="4400" dirty="0">
                <a:effectLst>
                  <a:outerShdw blurRad="38100" dist="38100" dir="2700000" algn="tl">
                    <a:srgbClr val="DDDDDD"/>
                  </a:outerShdw>
                </a:effectLst>
                <a:latin typeface="Verdana" charset="0"/>
                <a:ea typeface="ＭＳ Ｐゴシック" charset="0"/>
              </a:rPr>
              <a:t>Your Award</a:t>
            </a:r>
          </a:p>
        </p:txBody>
      </p:sp>
    </p:spTree>
    <p:extLst>
      <p:ext uri="{BB962C8B-B14F-4D97-AF65-F5344CB8AC3E}">
        <p14:creationId xmlns:p14="http://schemas.microsoft.com/office/powerpoint/2010/main" val="805293439"/>
      </p:ext>
    </p:extLst>
  </p:cSld>
  <p:clrMapOvr>
    <a:masterClrMapping/>
  </p:clrMapOvr>
  <p:transition spd="med">
    <p:pull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nvPr>
        </p:nvSpPr>
        <p:spPr bwMode="auto">
          <a:xfrm>
            <a:off x="1295400" y="838200"/>
            <a:ext cx="7848600" cy="5943600"/>
          </a:xfrm>
          <a:ln>
            <a:miter lim="800000"/>
            <a:headEnd/>
            <a:tailEnd/>
          </a:ln>
        </p:spPr>
        <p:txBody>
          <a:bodyPr vert="horz" wrap="square" lIns="91440" tIns="45720" rIns="91440" bIns="45720" numCol="1" anchor="t" anchorCtr="0" compatLnSpc="1">
            <a:prstTxWarp prst="textNoShape">
              <a:avLst/>
            </a:prstTxWarp>
          </a:bodyPr>
          <a:lstStyle/>
          <a:p>
            <a:pPr marL="0" indent="0">
              <a:buNone/>
            </a:pPr>
            <a:endParaRPr lang="en-US" sz="500" dirty="0"/>
          </a:p>
          <a:p>
            <a:pPr marL="0" indent="0">
              <a:buNone/>
            </a:pPr>
            <a:r>
              <a:rPr lang="en-US" sz="2800" dirty="0"/>
              <a:t>Policy for steps to take when award  is received:</a:t>
            </a:r>
          </a:p>
          <a:p>
            <a:pPr marL="0" indent="0">
              <a:buNone/>
            </a:pPr>
            <a:endParaRPr lang="en-US" sz="500" dirty="0"/>
          </a:p>
          <a:p>
            <a:pPr>
              <a:spcBef>
                <a:spcPts val="1200"/>
              </a:spcBef>
            </a:pPr>
            <a:r>
              <a:rPr lang="en-US" sz="2400" b="0" dirty="0"/>
              <a:t>Create a Grant File (hard or electronic)</a:t>
            </a:r>
          </a:p>
          <a:p>
            <a:pPr>
              <a:spcBef>
                <a:spcPts val="1200"/>
              </a:spcBef>
            </a:pPr>
            <a:r>
              <a:rPr lang="en-US" sz="2400" b="0" dirty="0"/>
              <a:t>Review Special Conditions</a:t>
            </a:r>
          </a:p>
          <a:p>
            <a:pPr>
              <a:spcBef>
                <a:spcPts val="1200"/>
              </a:spcBef>
            </a:pPr>
            <a:r>
              <a:rPr lang="en-US" sz="2400" b="0" dirty="0"/>
              <a:t>Set up (new) cost center in accounting system</a:t>
            </a:r>
          </a:p>
          <a:p>
            <a:pPr>
              <a:spcBef>
                <a:spcPts val="1200"/>
              </a:spcBef>
            </a:pPr>
            <a:r>
              <a:rPr lang="en-US" sz="2400" b="0" dirty="0"/>
              <a:t>Set up tracking of Budgeted vs. Actual Expenditures</a:t>
            </a:r>
          </a:p>
          <a:p>
            <a:pPr>
              <a:spcBef>
                <a:spcPts val="1200"/>
              </a:spcBef>
            </a:pPr>
            <a:r>
              <a:rPr lang="en-US" sz="2400" b="0" dirty="0"/>
              <a:t>Require Source Documentation</a:t>
            </a:r>
          </a:p>
          <a:p>
            <a:endParaRPr lang="en-US" sz="2400" b="0" dirty="0"/>
          </a:p>
          <a:p>
            <a:pPr eaLnBrk="1" hangingPunct="1">
              <a:buFontTx/>
              <a:buNone/>
              <a:defRPr/>
            </a:pPr>
            <a:r>
              <a:rPr lang="en-US" sz="2400" dirty="0">
                <a:ea typeface="ＭＳ Ｐゴシック" pitchFamily="34" charset="-128"/>
                <a:cs typeface="+mn-cs"/>
              </a:rPr>
              <a:t>	</a:t>
            </a:r>
          </a:p>
        </p:txBody>
      </p:sp>
      <p:sp>
        <p:nvSpPr>
          <p:cNvPr id="5" name="Title 1"/>
          <p:cNvSpPr txBox="1">
            <a:spLocks/>
          </p:cNvSpPr>
          <p:nvPr/>
        </p:nvSpPr>
        <p:spPr bwMode="auto">
          <a:xfrm>
            <a:off x="228600" y="228600"/>
            <a:ext cx="8991600" cy="4873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200" b="1">
                <a:solidFill>
                  <a:schemeClr val="tx2"/>
                </a:solidFill>
                <a:latin typeface="+mj-lt"/>
                <a:ea typeface="ＭＳ Ｐゴシック" charset="-128"/>
                <a:cs typeface="ＭＳ Ｐゴシック" charset="0"/>
              </a:defRPr>
            </a:lvl1pPr>
            <a:lvl2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2pPr>
            <a:lvl3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3pPr>
            <a:lvl4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4pPr>
            <a:lvl5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5pPr>
            <a:lvl6pPr marL="457200" algn="l" rtl="0" fontAlgn="base">
              <a:spcBef>
                <a:spcPct val="0"/>
              </a:spcBef>
              <a:spcAft>
                <a:spcPct val="0"/>
              </a:spcAft>
              <a:defRPr sz="2200" b="1">
                <a:solidFill>
                  <a:schemeClr val="tx2"/>
                </a:solidFill>
                <a:latin typeface="Verdana" pitchFamily="34" charset="0"/>
              </a:defRPr>
            </a:lvl6pPr>
            <a:lvl7pPr marL="914400" algn="l" rtl="0" fontAlgn="base">
              <a:spcBef>
                <a:spcPct val="0"/>
              </a:spcBef>
              <a:spcAft>
                <a:spcPct val="0"/>
              </a:spcAft>
              <a:defRPr sz="2200" b="1">
                <a:solidFill>
                  <a:schemeClr val="tx2"/>
                </a:solidFill>
                <a:latin typeface="Verdana" pitchFamily="34" charset="0"/>
              </a:defRPr>
            </a:lvl7pPr>
            <a:lvl8pPr marL="1371600" algn="l" rtl="0" fontAlgn="base">
              <a:spcBef>
                <a:spcPct val="0"/>
              </a:spcBef>
              <a:spcAft>
                <a:spcPct val="0"/>
              </a:spcAft>
              <a:defRPr sz="2200" b="1">
                <a:solidFill>
                  <a:schemeClr val="tx2"/>
                </a:solidFill>
                <a:latin typeface="Verdana" pitchFamily="34" charset="0"/>
              </a:defRPr>
            </a:lvl8pPr>
            <a:lvl9pPr marL="1828800" algn="l" rtl="0" fontAlgn="base">
              <a:spcBef>
                <a:spcPct val="0"/>
              </a:spcBef>
              <a:spcAft>
                <a:spcPct val="0"/>
              </a:spcAft>
              <a:defRPr sz="2200" b="1">
                <a:solidFill>
                  <a:schemeClr val="tx2"/>
                </a:solidFill>
                <a:latin typeface="Verdana" pitchFamily="34" charset="0"/>
              </a:defRPr>
            </a:lvl9pPr>
          </a:lstStyle>
          <a:p>
            <a:pPr eaLnBrk="1" hangingPunct="1"/>
            <a:r>
              <a:rPr kumimoji="0" lang="en-US" kern="0" dirty="0">
                <a:latin typeface="Verdana" charset="0"/>
                <a:ea typeface="ＭＳ Ｐゴシック" charset="0"/>
              </a:rPr>
              <a:t>	</a:t>
            </a:r>
            <a:r>
              <a:rPr kumimoji="0" lang="en-US" sz="2800" kern="0" dirty="0">
                <a:latin typeface="Verdana" charset="0"/>
                <a:ea typeface="ＭＳ Ｐゴシック" charset="0"/>
              </a:rPr>
              <a:t> </a:t>
            </a:r>
            <a:r>
              <a:rPr kumimoji="0" lang="en-US" sz="2800" kern="0" dirty="0"/>
              <a:t>Setting Up Your Award</a:t>
            </a:r>
            <a:endParaRPr kumimoji="0" lang="en-US" sz="2800" kern="0" dirty="0">
              <a:latin typeface="Verdana" charset="0"/>
              <a:ea typeface="ＭＳ Ｐゴシック" charset="0"/>
            </a:endParaRPr>
          </a:p>
        </p:txBody>
      </p:sp>
    </p:spTree>
    <p:extLst>
      <p:ext uri="{BB962C8B-B14F-4D97-AF65-F5344CB8AC3E}">
        <p14:creationId xmlns:p14="http://schemas.microsoft.com/office/powerpoint/2010/main" val="3391323167"/>
      </p:ext>
    </p:extLst>
  </p:cSld>
  <p:clrMapOvr>
    <a:masterClrMapping/>
  </p:clrMapOvr>
  <p:transition spd="med">
    <p:pull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066800"/>
            <a:ext cx="7239000" cy="5059363"/>
          </a:xfrm>
        </p:spPr>
        <p:txBody>
          <a:bodyPr/>
          <a:lstStyle/>
          <a:p>
            <a:pPr marL="0" indent="0">
              <a:buNone/>
            </a:pPr>
            <a:r>
              <a:rPr lang="en-US" sz="2800" dirty="0"/>
              <a:t>Create a grant file:</a:t>
            </a:r>
          </a:p>
          <a:p>
            <a:pPr marL="0" indent="0">
              <a:buNone/>
            </a:pPr>
            <a:endParaRPr lang="en-US" sz="2400" b="0" dirty="0"/>
          </a:p>
          <a:p>
            <a:pPr>
              <a:spcBef>
                <a:spcPts val="1200"/>
              </a:spcBef>
            </a:pPr>
            <a:r>
              <a:rPr lang="en-US" sz="2400" b="0" dirty="0"/>
              <a:t>Copy of application </a:t>
            </a:r>
          </a:p>
          <a:p>
            <a:pPr>
              <a:spcBef>
                <a:spcPts val="1200"/>
              </a:spcBef>
            </a:pPr>
            <a:r>
              <a:rPr lang="en-US" sz="2400" b="0" dirty="0"/>
              <a:t>Signed award document</a:t>
            </a:r>
          </a:p>
          <a:p>
            <a:pPr>
              <a:spcBef>
                <a:spcPts val="1200"/>
              </a:spcBef>
            </a:pPr>
            <a:r>
              <a:rPr lang="en-US" sz="2400" b="0" dirty="0"/>
              <a:t>MOUs</a:t>
            </a:r>
          </a:p>
          <a:p>
            <a:pPr>
              <a:spcBef>
                <a:spcPts val="1200"/>
              </a:spcBef>
            </a:pPr>
            <a:r>
              <a:rPr lang="en-US" sz="2400" b="0" dirty="0"/>
              <a:t>Approved Budget</a:t>
            </a:r>
          </a:p>
          <a:p>
            <a:pPr>
              <a:spcBef>
                <a:spcPts val="1200"/>
              </a:spcBef>
            </a:pPr>
            <a:r>
              <a:rPr lang="en-US" sz="2400" b="0" dirty="0"/>
              <a:t>Correspondence</a:t>
            </a:r>
          </a:p>
          <a:p>
            <a:pPr>
              <a:spcBef>
                <a:spcPts val="1200"/>
              </a:spcBef>
            </a:pPr>
            <a:r>
              <a:rPr lang="en-US" sz="2400" b="0" dirty="0"/>
              <a:t>Financial Reports (including corresponding G/L report supporting amounts reported)</a:t>
            </a:r>
          </a:p>
        </p:txBody>
      </p:sp>
      <p:sp>
        <p:nvSpPr>
          <p:cNvPr id="5" name="Title 1"/>
          <p:cNvSpPr txBox="1">
            <a:spLocks/>
          </p:cNvSpPr>
          <p:nvPr/>
        </p:nvSpPr>
        <p:spPr bwMode="auto">
          <a:xfrm>
            <a:off x="228600" y="228600"/>
            <a:ext cx="8991600" cy="4873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200" b="1">
                <a:solidFill>
                  <a:schemeClr val="tx2"/>
                </a:solidFill>
                <a:latin typeface="+mj-lt"/>
                <a:ea typeface="ＭＳ Ｐゴシック" charset="-128"/>
                <a:cs typeface="ＭＳ Ｐゴシック" charset="0"/>
              </a:defRPr>
            </a:lvl1pPr>
            <a:lvl2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2pPr>
            <a:lvl3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3pPr>
            <a:lvl4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4pPr>
            <a:lvl5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5pPr>
            <a:lvl6pPr marL="457200" algn="l" rtl="0" fontAlgn="base">
              <a:spcBef>
                <a:spcPct val="0"/>
              </a:spcBef>
              <a:spcAft>
                <a:spcPct val="0"/>
              </a:spcAft>
              <a:defRPr sz="2200" b="1">
                <a:solidFill>
                  <a:schemeClr val="tx2"/>
                </a:solidFill>
                <a:latin typeface="Verdana" pitchFamily="34" charset="0"/>
              </a:defRPr>
            </a:lvl6pPr>
            <a:lvl7pPr marL="914400" algn="l" rtl="0" fontAlgn="base">
              <a:spcBef>
                <a:spcPct val="0"/>
              </a:spcBef>
              <a:spcAft>
                <a:spcPct val="0"/>
              </a:spcAft>
              <a:defRPr sz="2200" b="1">
                <a:solidFill>
                  <a:schemeClr val="tx2"/>
                </a:solidFill>
                <a:latin typeface="Verdana" pitchFamily="34" charset="0"/>
              </a:defRPr>
            </a:lvl7pPr>
            <a:lvl8pPr marL="1371600" algn="l" rtl="0" fontAlgn="base">
              <a:spcBef>
                <a:spcPct val="0"/>
              </a:spcBef>
              <a:spcAft>
                <a:spcPct val="0"/>
              </a:spcAft>
              <a:defRPr sz="2200" b="1">
                <a:solidFill>
                  <a:schemeClr val="tx2"/>
                </a:solidFill>
                <a:latin typeface="Verdana" pitchFamily="34" charset="0"/>
              </a:defRPr>
            </a:lvl8pPr>
            <a:lvl9pPr marL="1828800" algn="l" rtl="0" fontAlgn="base">
              <a:spcBef>
                <a:spcPct val="0"/>
              </a:spcBef>
              <a:spcAft>
                <a:spcPct val="0"/>
              </a:spcAft>
              <a:defRPr sz="2200" b="1">
                <a:solidFill>
                  <a:schemeClr val="tx2"/>
                </a:solidFill>
                <a:latin typeface="Verdana" pitchFamily="34" charset="0"/>
              </a:defRPr>
            </a:lvl9pPr>
          </a:lstStyle>
          <a:p>
            <a:pPr eaLnBrk="1" hangingPunct="1"/>
            <a:r>
              <a:rPr kumimoji="0" lang="en-US" kern="0" dirty="0">
                <a:latin typeface="Verdana" charset="0"/>
                <a:ea typeface="ＭＳ Ｐゴシック" charset="0"/>
              </a:rPr>
              <a:t>	</a:t>
            </a:r>
            <a:r>
              <a:rPr kumimoji="0" lang="en-US" sz="2800" kern="0" dirty="0">
                <a:latin typeface="Verdana" charset="0"/>
                <a:ea typeface="ＭＳ Ｐゴシック" charset="0"/>
              </a:rPr>
              <a:t> </a:t>
            </a:r>
            <a:r>
              <a:rPr kumimoji="0" lang="en-US" sz="2800" kern="0" dirty="0"/>
              <a:t>Setting Up Your Award</a:t>
            </a:r>
            <a:endParaRPr kumimoji="0" lang="en-US" sz="2800" kern="0" dirty="0">
              <a:latin typeface="Verdana" charset="0"/>
              <a:ea typeface="ＭＳ Ｐゴシック" charset="0"/>
            </a:endParaRPr>
          </a:p>
        </p:txBody>
      </p:sp>
    </p:spTree>
    <p:extLst>
      <p:ext uri="{BB962C8B-B14F-4D97-AF65-F5344CB8AC3E}">
        <p14:creationId xmlns:p14="http://schemas.microsoft.com/office/powerpoint/2010/main" val="2597117225"/>
      </p:ext>
    </p:extLst>
  </p:cSld>
  <p:clrMapOvr>
    <a:masterClrMapping/>
  </p:clrMapOvr>
  <p:transition spd="med">
    <p:pull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838200"/>
            <a:ext cx="7315200" cy="5287963"/>
          </a:xfrm>
        </p:spPr>
        <p:txBody>
          <a:bodyPr/>
          <a:lstStyle/>
          <a:p>
            <a:pPr marL="0" indent="0">
              <a:buNone/>
            </a:pPr>
            <a:r>
              <a:rPr lang="en-US" dirty="0">
                <a:latin typeface="+mj-lt"/>
                <a:cs typeface="Arial" panose="020B0604020202020204" pitchFamily="34" charset="0"/>
              </a:rPr>
              <a:t>Carefully review all terms and conditions included on your award</a:t>
            </a:r>
          </a:p>
          <a:p>
            <a:pPr marL="0" indent="0">
              <a:buNone/>
            </a:pPr>
            <a:endParaRPr lang="en-US" sz="1400" b="0" dirty="0">
              <a:latin typeface="+mj-lt"/>
              <a:cs typeface="Arial" panose="020B0604020202020204" pitchFamily="34" charset="0"/>
            </a:endParaRPr>
          </a:p>
          <a:p>
            <a:pPr marL="0" indent="0">
              <a:buNone/>
            </a:pPr>
            <a:endParaRPr lang="en-US" sz="1400" b="0" dirty="0">
              <a:latin typeface="+mj-lt"/>
              <a:cs typeface="Arial" panose="020B0604020202020204" pitchFamily="34" charset="0"/>
            </a:endParaRPr>
          </a:p>
          <a:p>
            <a:r>
              <a:rPr lang="en-US" sz="1400" dirty="0">
                <a:latin typeface="+mj-lt"/>
                <a:cs typeface="Arial" panose="020B0604020202020204" pitchFamily="34" charset="0"/>
              </a:rPr>
              <a:t>OVW - Applicability of Part 200 Uniform Requirements and Compliance with DOJ Grants Financial Guide </a:t>
            </a:r>
          </a:p>
          <a:p>
            <a:pPr marL="0" indent="0">
              <a:buNone/>
            </a:pPr>
            <a:r>
              <a:rPr lang="en-US" sz="1400" b="0" dirty="0">
                <a:latin typeface="+mj-lt"/>
                <a:cs typeface="Arial" panose="020B0604020202020204" pitchFamily="34" charset="0"/>
              </a:rPr>
              <a:t>Applicability of Part 200 Uniform Requirements and DOJ Grants Financial Guide The recipient agrees to comply with the Uniform Administrative Requirements, Cost Principles, and Audit Requirements in 2 C.F.R. Part 200, as adopted and supplemented by DOJ in 2 C.F.R. Part 2800 (together, the "Part 200 Uniform Requirements"), and the current edition of the DOJ Grants Financial Guide as posted on the OVW website to include any amendments made throughout the course of the grant period.</a:t>
            </a:r>
          </a:p>
          <a:p>
            <a:pPr marL="0" indent="0">
              <a:buNone/>
            </a:pPr>
            <a:endParaRPr lang="en-US" sz="1200" b="0" dirty="0">
              <a:latin typeface="+mj-lt"/>
              <a:cs typeface="Arial" panose="020B0604020202020204" pitchFamily="34" charset="0"/>
            </a:endParaRPr>
          </a:p>
          <a:p>
            <a:pPr marL="0" indent="0">
              <a:buNone/>
            </a:pPr>
            <a:endParaRPr lang="en-US" sz="1200" b="0" dirty="0">
              <a:latin typeface="+mj-lt"/>
              <a:cs typeface="Arial" panose="020B0604020202020204" pitchFamily="34" charset="0"/>
            </a:endParaRPr>
          </a:p>
          <a:p>
            <a:pPr marL="0" indent="0">
              <a:buNone/>
            </a:pPr>
            <a:r>
              <a:rPr lang="en-US" sz="1400" b="0" dirty="0">
                <a:latin typeface="+mj-lt"/>
                <a:cs typeface="Arial" panose="020B0604020202020204" pitchFamily="34" charset="0"/>
              </a:rPr>
              <a:t>**The recipient also agrees that all financial records pertinent to this award, including the general accounting ledger and all supporting documents, are subject to agency review throughout the life of the award, during the close-out process, and for three years after submission of the final Federal Financial Report (SF-425) or as long as the records are retained, whichever is longer, pursuant to 2 C.F.R. 200.333, 200.336. </a:t>
            </a:r>
          </a:p>
          <a:p>
            <a:pPr marL="0" indent="0">
              <a:buNone/>
            </a:pPr>
            <a:endParaRPr lang="en-US" sz="1200" b="0" dirty="0">
              <a:latin typeface="+mj-lt"/>
              <a:cs typeface="Arial" panose="020B0604020202020204" pitchFamily="34" charset="0"/>
            </a:endParaRPr>
          </a:p>
          <a:p>
            <a:pPr marL="0" indent="0">
              <a:buNone/>
            </a:pPr>
            <a:endParaRPr lang="en-US" sz="1100" b="0" dirty="0">
              <a:latin typeface="Arial" panose="020B0604020202020204" pitchFamily="34" charset="0"/>
              <a:cs typeface="Arial" panose="020B0604020202020204" pitchFamily="34" charset="0"/>
            </a:endParaRPr>
          </a:p>
        </p:txBody>
      </p:sp>
      <p:sp>
        <p:nvSpPr>
          <p:cNvPr id="5" name="Title 1"/>
          <p:cNvSpPr txBox="1">
            <a:spLocks/>
          </p:cNvSpPr>
          <p:nvPr/>
        </p:nvSpPr>
        <p:spPr bwMode="auto">
          <a:xfrm>
            <a:off x="228600" y="228600"/>
            <a:ext cx="8991600" cy="4873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200" b="1">
                <a:solidFill>
                  <a:schemeClr val="tx2"/>
                </a:solidFill>
                <a:latin typeface="+mj-lt"/>
                <a:ea typeface="ＭＳ Ｐゴシック" charset="-128"/>
                <a:cs typeface="ＭＳ Ｐゴシック" charset="0"/>
              </a:defRPr>
            </a:lvl1pPr>
            <a:lvl2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2pPr>
            <a:lvl3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3pPr>
            <a:lvl4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4pPr>
            <a:lvl5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5pPr>
            <a:lvl6pPr marL="457200" algn="l" rtl="0" fontAlgn="base">
              <a:spcBef>
                <a:spcPct val="0"/>
              </a:spcBef>
              <a:spcAft>
                <a:spcPct val="0"/>
              </a:spcAft>
              <a:defRPr sz="2200" b="1">
                <a:solidFill>
                  <a:schemeClr val="tx2"/>
                </a:solidFill>
                <a:latin typeface="Verdana" pitchFamily="34" charset="0"/>
              </a:defRPr>
            </a:lvl6pPr>
            <a:lvl7pPr marL="914400" algn="l" rtl="0" fontAlgn="base">
              <a:spcBef>
                <a:spcPct val="0"/>
              </a:spcBef>
              <a:spcAft>
                <a:spcPct val="0"/>
              </a:spcAft>
              <a:defRPr sz="2200" b="1">
                <a:solidFill>
                  <a:schemeClr val="tx2"/>
                </a:solidFill>
                <a:latin typeface="Verdana" pitchFamily="34" charset="0"/>
              </a:defRPr>
            </a:lvl7pPr>
            <a:lvl8pPr marL="1371600" algn="l" rtl="0" fontAlgn="base">
              <a:spcBef>
                <a:spcPct val="0"/>
              </a:spcBef>
              <a:spcAft>
                <a:spcPct val="0"/>
              </a:spcAft>
              <a:defRPr sz="2200" b="1">
                <a:solidFill>
                  <a:schemeClr val="tx2"/>
                </a:solidFill>
                <a:latin typeface="Verdana" pitchFamily="34" charset="0"/>
              </a:defRPr>
            </a:lvl8pPr>
            <a:lvl9pPr marL="1828800" algn="l" rtl="0" fontAlgn="base">
              <a:spcBef>
                <a:spcPct val="0"/>
              </a:spcBef>
              <a:spcAft>
                <a:spcPct val="0"/>
              </a:spcAft>
              <a:defRPr sz="2200" b="1">
                <a:solidFill>
                  <a:schemeClr val="tx2"/>
                </a:solidFill>
                <a:latin typeface="Verdana" pitchFamily="34" charset="0"/>
              </a:defRPr>
            </a:lvl9pPr>
          </a:lstStyle>
          <a:p>
            <a:pPr eaLnBrk="1" hangingPunct="1"/>
            <a:r>
              <a:rPr kumimoji="0" lang="en-US" kern="0" dirty="0">
                <a:latin typeface="Verdana" charset="0"/>
                <a:ea typeface="ＭＳ Ｐゴシック" charset="0"/>
              </a:rPr>
              <a:t>	</a:t>
            </a:r>
            <a:r>
              <a:rPr kumimoji="0" lang="en-US" sz="2800" kern="0" dirty="0">
                <a:latin typeface="Verdana" charset="0"/>
                <a:ea typeface="ＭＳ Ｐゴシック" charset="0"/>
              </a:rPr>
              <a:t> </a:t>
            </a:r>
            <a:r>
              <a:rPr kumimoji="0" lang="en-US" sz="2800" kern="0" dirty="0"/>
              <a:t>Setting Up Your Award</a:t>
            </a:r>
            <a:endParaRPr kumimoji="0" lang="en-US" sz="2800" kern="0" dirty="0">
              <a:latin typeface="Verdana" charset="0"/>
              <a:ea typeface="ＭＳ Ｐゴシック" charset="0"/>
            </a:endParaRPr>
          </a:p>
        </p:txBody>
      </p:sp>
    </p:spTree>
    <p:extLst>
      <p:ext uri="{BB962C8B-B14F-4D97-AF65-F5344CB8AC3E}">
        <p14:creationId xmlns:p14="http://schemas.microsoft.com/office/powerpoint/2010/main" val="3296708120"/>
      </p:ext>
    </p:extLst>
  </p:cSld>
  <p:clrMapOvr>
    <a:masterClrMapping/>
  </p:clrMapOvr>
  <p:transition spd="med">
    <p:pull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71600" y="838200"/>
            <a:ext cx="7315200" cy="5287963"/>
          </a:xfrm>
        </p:spPr>
        <p:txBody>
          <a:bodyPr/>
          <a:lstStyle/>
          <a:p>
            <a:endParaRPr lang="en-US" sz="1400" dirty="0">
              <a:latin typeface="+mj-lt"/>
              <a:cs typeface="Arial" panose="020B0604020202020204" pitchFamily="34" charset="0"/>
            </a:endParaRPr>
          </a:p>
          <a:p>
            <a:endParaRPr lang="en-US" sz="1400" dirty="0">
              <a:latin typeface="+mj-lt"/>
              <a:cs typeface="Arial" panose="020B0604020202020204" pitchFamily="34" charset="0"/>
            </a:endParaRPr>
          </a:p>
          <a:p>
            <a:r>
              <a:rPr lang="en-US" sz="1400" dirty="0">
                <a:latin typeface="+mj-lt"/>
                <a:cs typeface="Arial" panose="020B0604020202020204" pitchFamily="34" charset="0"/>
              </a:rPr>
              <a:t>Audits - effects of failure to address audit issues </a:t>
            </a:r>
          </a:p>
          <a:p>
            <a:pPr marL="0" indent="0">
              <a:buNone/>
            </a:pPr>
            <a:r>
              <a:rPr lang="en-US" sz="1400" b="0" dirty="0">
                <a:latin typeface="+mj-lt"/>
                <a:cs typeface="Arial" panose="020B0604020202020204" pitchFamily="34" charset="0"/>
              </a:rPr>
              <a:t>Effect of failure to address audit issues The recipient understands and agrees that the DOJ awarding agency (OJP or OVW, as appropriate) may withhold award funds, or may impose other related requirements, if (as determined by the DOJ awarding agency) the recipient does not satisfactorily and promptly address outstanding issues from audits required by the Part 200 Uniform Requirements (or by the terms of this award), or other outstanding issues that arise in connection with audits, investigations, or reviews of DOJ awards.</a:t>
            </a:r>
          </a:p>
          <a:p>
            <a:endParaRPr lang="en-US" sz="1400" dirty="0">
              <a:latin typeface="+mj-lt"/>
              <a:cs typeface="Arial" panose="020B0604020202020204" pitchFamily="34" charset="0"/>
            </a:endParaRPr>
          </a:p>
          <a:p>
            <a:endParaRPr lang="en-US" sz="1400" dirty="0">
              <a:latin typeface="+mj-lt"/>
              <a:cs typeface="Arial" panose="020B0604020202020204" pitchFamily="34" charset="0"/>
            </a:endParaRPr>
          </a:p>
          <a:p>
            <a:endParaRPr lang="en-US" sz="1400" dirty="0">
              <a:latin typeface="+mj-lt"/>
              <a:cs typeface="Arial" panose="020B0604020202020204" pitchFamily="34" charset="0"/>
            </a:endParaRPr>
          </a:p>
          <a:p>
            <a:r>
              <a:rPr lang="en-US" sz="1400" dirty="0">
                <a:latin typeface="+mj-lt"/>
                <a:cs typeface="Arial" panose="020B0604020202020204" pitchFamily="34" charset="0"/>
              </a:rPr>
              <a:t>Misuse of Award Funds:</a:t>
            </a:r>
          </a:p>
          <a:p>
            <a:pPr marL="0" indent="0">
              <a:buNone/>
            </a:pPr>
            <a:r>
              <a:rPr lang="en-US" sz="1400" b="0" dirty="0">
                <a:latin typeface="+mj-lt"/>
                <a:cs typeface="Arial" panose="020B0604020202020204" pitchFamily="34" charset="0"/>
              </a:rPr>
              <a:t>The recipient understands and agrees that misuse of award funds may result in a range of penalties, including suspension of current and future funds, suspension or debarment from federal grants, recoupment of monies provided under an award, and civil and/or criminal penalties. </a:t>
            </a:r>
          </a:p>
          <a:p>
            <a:pPr marL="0" indent="0">
              <a:buNone/>
            </a:pPr>
            <a:endParaRPr lang="en-US" sz="1400" b="0" dirty="0">
              <a:latin typeface="Arial" panose="020B0604020202020204" pitchFamily="34" charset="0"/>
              <a:cs typeface="Arial" panose="020B0604020202020204" pitchFamily="34" charset="0"/>
            </a:endParaRPr>
          </a:p>
          <a:p>
            <a:endParaRPr lang="en-US" sz="1400" b="0" dirty="0">
              <a:latin typeface="Arial" panose="020B0604020202020204" pitchFamily="34" charset="0"/>
              <a:cs typeface="Arial" panose="020B0604020202020204" pitchFamily="34" charset="0"/>
            </a:endParaRPr>
          </a:p>
          <a:p>
            <a:pPr marL="0" indent="0">
              <a:buNone/>
            </a:pPr>
            <a:endParaRPr lang="en-US" sz="1100" b="0" dirty="0"/>
          </a:p>
        </p:txBody>
      </p:sp>
      <p:sp>
        <p:nvSpPr>
          <p:cNvPr id="6" name="Title 1"/>
          <p:cNvSpPr txBox="1">
            <a:spLocks/>
          </p:cNvSpPr>
          <p:nvPr/>
        </p:nvSpPr>
        <p:spPr bwMode="auto">
          <a:xfrm>
            <a:off x="228600" y="228600"/>
            <a:ext cx="8991600" cy="4873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200" b="1">
                <a:solidFill>
                  <a:schemeClr val="tx2"/>
                </a:solidFill>
                <a:latin typeface="+mj-lt"/>
                <a:ea typeface="ＭＳ Ｐゴシック" charset="-128"/>
                <a:cs typeface="ＭＳ Ｐゴシック" charset="0"/>
              </a:defRPr>
            </a:lvl1pPr>
            <a:lvl2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2pPr>
            <a:lvl3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3pPr>
            <a:lvl4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4pPr>
            <a:lvl5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5pPr>
            <a:lvl6pPr marL="457200" algn="l" rtl="0" fontAlgn="base">
              <a:spcBef>
                <a:spcPct val="0"/>
              </a:spcBef>
              <a:spcAft>
                <a:spcPct val="0"/>
              </a:spcAft>
              <a:defRPr sz="2200" b="1">
                <a:solidFill>
                  <a:schemeClr val="tx2"/>
                </a:solidFill>
                <a:latin typeface="Verdana" pitchFamily="34" charset="0"/>
              </a:defRPr>
            </a:lvl6pPr>
            <a:lvl7pPr marL="914400" algn="l" rtl="0" fontAlgn="base">
              <a:spcBef>
                <a:spcPct val="0"/>
              </a:spcBef>
              <a:spcAft>
                <a:spcPct val="0"/>
              </a:spcAft>
              <a:defRPr sz="2200" b="1">
                <a:solidFill>
                  <a:schemeClr val="tx2"/>
                </a:solidFill>
                <a:latin typeface="Verdana" pitchFamily="34" charset="0"/>
              </a:defRPr>
            </a:lvl7pPr>
            <a:lvl8pPr marL="1371600" algn="l" rtl="0" fontAlgn="base">
              <a:spcBef>
                <a:spcPct val="0"/>
              </a:spcBef>
              <a:spcAft>
                <a:spcPct val="0"/>
              </a:spcAft>
              <a:defRPr sz="2200" b="1">
                <a:solidFill>
                  <a:schemeClr val="tx2"/>
                </a:solidFill>
                <a:latin typeface="Verdana" pitchFamily="34" charset="0"/>
              </a:defRPr>
            </a:lvl8pPr>
            <a:lvl9pPr marL="1828800" algn="l" rtl="0" fontAlgn="base">
              <a:spcBef>
                <a:spcPct val="0"/>
              </a:spcBef>
              <a:spcAft>
                <a:spcPct val="0"/>
              </a:spcAft>
              <a:defRPr sz="2200" b="1">
                <a:solidFill>
                  <a:schemeClr val="tx2"/>
                </a:solidFill>
                <a:latin typeface="Verdana" pitchFamily="34" charset="0"/>
              </a:defRPr>
            </a:lvl9pPr>
          </a:lstStyle>
          <a:p>
            <a:pPr eaLnBrk="1" hangingPunct="1"/>
            <a:r>
              <a:rPr kumimoji="0" lang="en-US" kern="0" dirty="0">
                <a:latin typeface="Verdana" charset="0"/>
                <a:ea typeface="ＭＳ Ｐゴシック" charset="0"/>
              </a:rPr>
              <a:t>	</a:t>
            </a:r>
            <a:r>
              <a:rPr kumimoji="0" lang="en-US" sz="2800" kern="0" dirty="0">
                <a:latin typeface="Verdana" charset="0"/>
                <a:ea typeface="ＭＳ Ｐゴシック" charset="0"/>
              </a:rPr>
              <a:t> </a:t>
            </a:r>
            <a:r>
              <a:rPr kumimoji="0" lang="en-US" sz="2800" kern="0" dirty="0"/>
              <a:t>Setting Up Your Award</a:t>
            </a:r>
            <a:endParaRPr kumimoji="0" lang="en-US" sz="2800" kern="0" dirty="0">
              <a:latin typeface="Verdana" charset="0"/>
              <a:ea typeface="ＭＳ Ｐゴシック" charset="0"/>
            </a:endParaRPr>
          </a:p>
        </p:txBody>
      </p:sp>
    </p:spTree>
    <p:extLst>
      <p:ext uri="{BB962C8B-B14F-4D97-AF65-F5344CB8AC3E}">
        <p14:creationId xmlns:p14="http://schemas.microsoft.com/office/powerpoint/2010/main" val="2513308306"/>
      </p:ext>
    </p:extLst>
  </p:cSld>
  <p:clrMapOvr>
    <a:masterClrMapping/>
  </p:clrMapOvr>
  <p:transition spd="med">
    <p:pull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389611" y="886518"/>
            <a:ext cx="6906491" cy="6124754"/>
          </a:xfrm>
          <a:prstGeom prst="rect">
            <a:avLst/>
          </a:prstGeom>
        </p:spPr>
        <p:txBody>
          <a:bodyPr wrap="square">
            <a:spAutoFit/>
          </a:bodyPr>
          <a:lstStyle/>
          <a:p>
            <a:pPr marL="285750" indent="-285750">
              <a:buFont typeface="Arial" panose="020B0604020202020204" pitchFamily="34" charset="0"/>
              <a:buChar char="•"/>
            </a:pPr>
            <a:r>
              <a:rPr lang="en-US" sz="1400" dirty="0">
                <a:latin typeface="+mj-lt"/>
                <a:cs typeface="Arial" panose="020B0604020202020204" pitchFamily="34" charset="0"/>
              </a:rPr>
              <a:t>Reports: Quarterly Financial Reports</a:t>
            </a:r>
          </a:p>
          <a:p>
            <a:r>
              <a:rPr lang="en-US" sz="1400" b="0" dirty="0">
                <a:latin typeface="+mj-lt"/>
                <a:cs typeface="Arial" panose="020B0604020202020204" pitchFamily="34" charset="0"/>
              </a:rPr>
              <a:t>The recipient agrees that it will submit quarterly financial status reports to OVW on-line (at https://grants.ojp.usdoj.gov) using the SF 425 Federal Financial Report form (available for viewing at https://www.grants.gov/web/grants/forms/post-award-reporting-forms.html#sortby=1), not later than 30 days after the end of each calendar quarter. The final report shall be submitted not later than 90 days following the end of the award period. </a:t>
            </a:r>
          </a:p>
          <a:p>
            <a:endParaRPr lang="en-US" sz="1400" b="0" dirty="0">
              <a:latin typeface="+mj-lt"/>
              <a:cs typeface="Arial" panose="020B0604020202020204" pitchFamily="34" charset="0"/>
            </a:endParaRPr>
          </a:p>
          <a:p>
            <a:pPr marL="285750" indent="-285750">
              <a:buFont typeface="Arial" panose="020B0604020202020204" pitchFamily="34" charset="0"/>
              <a:buChar char="•"/>
            </a:pPr>
            <a:r>
              <a:rPr lang="en-US" sz="1400" dirty="0">
                <a:latin typeface="+mj-lt"/>
                <a:cs typeface="Arial" panose="020B0604020202020204" pitchFamily="34" charset="0"/>
              </a:rPr>
              <a:t>Program Income </a:t>
            </a:r>
          </a:p>
          <a:p>
            <a:r>
              <a:rPr lang="en-US" sz="1400" b="0" dirty="0">
                <a:latin typeface="+mj-lt"/>
                <a:cs typeface="Arial" panose="020B0604020202020204" pitchFamily="34" charset="0"/>
              </a:rPr>
              <a:t>Program income, as defined by 2 CFR 200.80, means gross income earned by the </a:t>
            </a:r>
            <a:r>
              <a:rPr lang="en-US" sz="1400" b="0" dirty="0" err="1">
                <a:latin typeface="+mj-lt"/>
                <a:cs typeface="Arial" panose="020B0604020202020204" pitchFamily="34" charset="0"/>
              </a:rPr>
              <a:t>non-Federal</a:t>
            </a:r>
            <a:r>
              <a:rPr lang="en-US" sz="1400" b="0" dirty="0">
                <a:latin typeface="+mj-lt"/>
                <a:cs typeface="Arial" panose="020B0604020202020204" pitchFamily="34" charset="0"/>
              </a:rPr>
              <a:t> entity that is directly generated by a supported activity or earned as a result of the Federal award during the period of performance. Without prior approval from OVW, program income must be deducted from total allowable costs to determine the net allowable costs. In order to add program income to the OVW award, the recipient must seek approval from its program manager via a budget modification Grant Adjustment Notice (GAN) prior to generating any program income. Any program income added to the federal award must be used to support activities that were approved in the budget and follow the conditions of the OVW award. Any program income approved via budget modification GAN must be reported in the recipient’s quarterly Federal Financial Report SF-425 in accordance with the addition alternative. If the program income amount changes (increases or decreases) during the project period, it must be approved via a budget modification GAN by the end of the project period. If the budget modification is not submitted and approved, it could result in audit findings for the recipient. </a:t>
            </a:r>
          </a:p>
          <a:p>
            <a:endParaRPr lang="en-US" sz="1400" b="0" dirty="0">
              <a:latin typeface="Arial" panose="020B0604020202020204" pitchFamily="34" charset="0"/>
              <a:cs typeface="Arial" panose="020B0604020202020204" pitchFamily="34" charset="0"/>
            </a:endParaRPr>
          </a:p>
        </p:txBody>
      </p:sp>
      <p:sp>
        <p:nvSpPr>
          <p:cNvPr id="5" name="Title 1"/>
          <p:cNvSpPr txBox="1">
            <a:spLocks/>
          </p:cNvSpPr>
          <p:nvPr/>
        </p:nvSpPr>
        <p:spPr bwMode="auto">
          <a:xfrm>
            <a:off x="228600" y="228600"/>
            <a:ext cx="8991600" cy="4873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200" b="1">
                <a:solidFill>
                  <a:schemeClr val="tx2"/>
                </a:solidFill>
                <a:latin typeface="+mj-lt"/>
                <a:ea typeface="ＭＳ Ｐゴシック" charset="-128"/>
                <a:cs typeface="ＭＳ Ｐゴシック" charset="0"/>
              </a:defRPr>
            </a:lvl1pPr>
            <a:lvl2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2pPr>
            <a:lvl3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3pPr>
            <a:lvl4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4pPr>
            <a:lvl5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5pPr>
            <a:lvl6pPr marL="457200" algn="l" rtl="0" fontAlgn="base">
              <a:spcBef>
                <a:spcPct val="0"/>
              </a:spcBef>
              <a:spcAft>
                <a:spcPct val="0"/>
              </a:spcAft>
              <a:defRPr sz="2200" b="1">
                <a:solidFill>
                  <a:schemeClr val="tx2"/>
                </a:solidFill>
                <a:latin typeface="Verdana" pitchFamily="34" charset="0"/>
              </a:defRPr>
            </a:lvl6pPr>
            <a:lvl7pPr marL="914400" algn="l" rtl="0" fontAlgn="base">
              <a:spcBef>
                <a:spcPct val="0"/>
              </a:spcBef>
              <a:spcAft>
                <a:spcPct val="0"/>
              </a:spcAft>
              <a:defRPr sz="2200" b="1">
                <a:solidFill>
                  <a:schemeClr val="tx2"/>
                </a:solidFill>
                <a:latin typeface="Verdana" pitchFamily="34" charset="0"/>
              </a:defRPr>
            </a:lvl7pPr>
            <a:lvl8pPr marL="1371600" algn="l" rtl="0" fontAlgn="base">
              <a:spcBef>
                <a:spcPct val="0"/>
              </a:spcBef>
              <a:spcAft>
                <a:spcPct val="0"/>
              </a:spcAft>
              <a:defRPr sz="2200" b="1">
                <a:solidFill>
                  <a:schemeClr val="tx2"/>
                </a:solidFill>
                <a:latin typeface="Verdana" pitchFamily="34" charset="0"/>
              </a:defRPr>
            </a:lvl8pPr>
            <a:lvl9pPr marL="1828800" algn="l" rtl="0" fontAlgn="base">
              <a:spcBef>
                <a:spcPct val="0"/>
              </a:spcBef>
              <a:spcAft>
                <a:spcPct val="0"/>
              </a:spcAft>
              <a:defRPr sz="2200" b="1">
                <a:solidFill>
                  <a:schemeClr val="tx2"/>
                </a:solidFill>
                <a:latin typeface="Verdana" pitchFamily="34" charset="0"/>
              </a:defRPr>
            </a:lvl9pPr>
          </a:lstStyle>
          <a:p>
            <a:pPr eaLnBrk="1" hangingPunct="1"/>
            <a:r>
              <a:rPr kumimoji="0" lang="en-US" kern="0" dirty="0">
                <a:latin typeface="Verdana" charset="0"/>
                <a:ea typeface="ＭＳ Ｐゴシック" charset="0"/>
              </a:rPr>
              <a:t>	</a:t>
            </a:r>
            <a:r>
              <a:rPr kumimoji="0" lang="en-US" sz="2800" kern="0" dirty="0">
                <a:latin typeface="Verdana" charset="0"/>
                <a:ea typeface="ＭＳ Ｐゴシック" charset="0"/>
              </a:rPr>
              <a:t> </a:t>
            </a:r>
            <a:r>
              <a:rPr kumimoji="0" lang="en-US" sz="2800" kern="0" dirty="0"/>
              <a:t>Setting Up Your Award</a:t>
            </a:r>
            <a:endParaRPr kumimoji="0" lang="en-US" sz="2800" kern="0" dirty="0">
              <a:latin typeface="Verdana" charset="0"/>
              <a:ea typeface="ＭＳ Ｐゴシック" charset="0"/>
            </a:endParaRPr>
          </a:p>
        </p:txBody>
      </p:sp>
    </p:spTree>
    <p:extLst>
      <p:ext uri="{BB962C8B-B14F-4D97-AF65-F5344CB8AC3E}">
        <p14:creationId xmlns:p14="http://schemas.microsoft.com/office/powerpoint/2010/main" val="3121104441"/>
      </p:ext>
    </p:extLst>
  </p:cSld>
  <p:clrMapOvr>
    <a:masterClrMapping/>
  </p:clrMapOvr>
  <p:transition spd="med">
    <p:pull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75508" y="863640"/>
            <a:ext cx="7211291" cy="5478423"/>
          </a:xfrm>
          <a:prstGeom prst="rect">
            <a:avLst/>
          </a:prstGeom>
        </p:spPr>
        <p:txBody>
          <a:bodyPr wrap="square">
            <a:spAutoFit/>
          </a:bodyPr>
          <a:lstStyle/>
          <a:p>
            <a:pPr marL="285750" indent="-285750">
              <a:buFont typeface="Arial" panose="020B0604020202020204" pitchFamily="34" charset="0"/>
              <a:buChar char="•"/>
            </a:pPr>
            <a:r>
              <a:rPr lang="en-US" sz="1400" dirty="0">
                <a:latin typeface="+mj-lt"/>
                <a:cs typeface="Arial" panose="020B0604020202020204" pitchFamily="34" charset="0"/>
              </a:rPr>
              <a:t>FFATA Reporting Subawards and Executive Compensation</a:t>
            </a:r>
          </a:p>
          <a:p>
            <a:r>
              <a:rPr lang="en-US" sz="1400" b="0" dirty="0">
                <a:latin typeface="+mj-lt"/>
                <a:cs typeface="Arial" panose="020B0604020202020204" pitchFamily="34" charset="0"/>
              </a:rPr>
              <a:t>The recipient agrees to comply with applicable requirements to report first-tier subawards ("</a:t>
            </a:r>
            <a:r>
              <a:rPr lang="en-US" sz="1400" b="0" dirty="0" err="1">
                <a:latin typeface="+mj-lt"/>
                <a:cs typeface="Arial" panose="020B0604020202020204" pitchFamily="34" charset="0"/>
              </a:rPr>
              <a:t>subgrants</a:t>
            </a:r>
            <a:r>
              <a:rPr lang="en-US" sz="1400" b="0" dirty="0">
                <a:latin typeface="+mj-lt"/>
                <a:cs typeface="Arial" panose="020B0604020202020204" pitchFamily="34" charset="0"/>
              </a:rPr>
              <a:t>") of $25,000 or more and, in certain circumstances, to report the names and total compensation of the five most highly compensated executives of the recipient and first-tier subrecipients of award funds. Such data will be submitted to the FFATA Subaward Reporting System (FSRS). The details of recipient obligations, which derive from the Federal Funding Accountability and Transparency Act of 2006 (FFATA), are posted on the Office on Violence Against Women web site at: https://www.justice.gov/sites/default/files/ovw/legacy/2010/12/08/ffata-award-term.pdf (Award condition: Reporting Subawards and Executive Compensation), and are incorporated by reference here. This condition, and its reporting requirement, does not apply to grant awards made to an individual who received the award as a natural person (i.e., unrelated to any business or non-profit organization that he or she may own and/or operate in his or her name)  </a:t>
            </a:r>
          </a:p>
          <a:p>
            <a:endParaRPr lang="en-US" sz="1400" b="0" dirty="0">
              <a:latin typeface="+mj-lt"/>
              <a:cs typeface="Arial" panose="020B0604020202020204" pitchFamily="34" charset="0"/>
            </a:endParaRPr>
          </a:p>
          <a:p>
            <a:endParaRPr lang="en-US" sz="1400" b="0" dirty="0">
              <a:latin typeface="+mj-lt"/>
              <a:cs typeface="Arial" panose="020B0604020202020204" pitchFamily="34" charset="0"/>
            </a:endParaRPr>
          </a:p>
          <a:p>
            <a:pPr marL="285750" indent="-285750">
              <a:buFont typeface="Arial" panose="020B0604020202020204" pitchFamily="34" charset="0"/>
              <a:buChar char="•"/>
            </a:pPr>
            <a:r>
              <a:rPr lang="en-US" sz="1400" dirty="0">
                <a:latin typeface="+mj-lt"/>
                <a:cs typeface="Arial" panose="020B0604020202020204" pitchFamily="34" charset="0"/>
              </a:rPr>
              <a:t>Consultant Compensation Rates</a:t>
            </a:r>
          </a:p>
          <a:p>
            <a:r>
              <a:rPr lang="en-US" sz="1400" b="0" dirty="0">
                <a:latin typeface="+mj-lt"/>
                <a:cs typeface="Arial" panose="020B0604020202020204" pitchFamily="34" charset="0"/>
              </a:rPr>
              <a:t>Approval of this award does not indicate approval of any consultant rate in excess of $650 per day or $81.25 per hour. A detailed justification must be submitted to and approved by OVW prior to obligation or expenditure of such funds. Although prior approval is not required for consultant rates below these specified amounts, recipients are required to maintain documentation to support all daily or hourly rates. </a:t>
            </a:r>
          </a:p>
        </p:txBody>
      </p:sp>
      <p:sp>
        <p:nvSpPr>
          <p:cNvPr id="5" name="Title 1"/>
          <p:cNvSpPr txBox="1">
            <a:spLocks/>
          </p:cNvSpPr>
          <p:nvPr/>
        </p:nvSpPr>
        <p:spPr bwMode="auto">
          <a:xfrm>
            <a:off x="228600" y="228600"/>
            <a:ext cx="8991600" cy="4873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200" b="1">
                <a:solidFill>
                  <a:schemeClr val="tx2"/>
                </a:solidFill>
                <a:latin typeface="+mj-lt"/>
                <a:ea typeface="ＭＳ Ｐゴシック" charset="-128"/>
                <a:cs typeface="ＭＳ Ｐゴシック" charset="0"/>
              </a:defRPr>
            </a:lvl1pPr>
            <a:lvl2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2pPr>
            <a:lvl3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3pPr>
            <a:lvl4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4pPr>
            <a:lvl5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5pPr>
            <a:lvl6pPr marL="457200" algn="l" rtl="0" fontAlgn="base">
              <a:spcBef>
                <a:spcPct val="0"/>
              </a:spcBef>
              <a:spcAft>
                <a:spcPct val="0"/>
              </a:spcAft>
              <a:defRPr sz="2200" b="1">
                <a:solidFill>
                  <a:schemeClr val="tx2"/>
                </a:solidFill>
                <a:latin typeface="Verdana" pitchFamily="34" charset="0"/>
              </a:defRPr>
            </a:lvl6pPr>
            <a:lvl7pPr marL="914400" algn="l" rtl="0" fontAlgn="base">
              <a:spcBef>
                <a:spcPct val="0"/>
              </a:spcBef>
              <a:spcAft>
                <a:spcPct val="0"/>
              </a:spcAft>
              <a:defRPr sz="2200" b="1">
                <a:solidFill>
                  <a:schemeClr val="tx2"/>
                </a:solidFill>
                <a:latin typeface="Verdana" pitchFamily="34" charset="0"/>
              </a:defRPr>
            </a:lvl7pPr>
            <a:lvl8pPr marL="1371600" algn="l" rtl="0" fontAlgn="base">
              <a:spcBef>
                <a:spcPct val="0"/>
              </a:spcBef>
              <a:spcAft>
                <a:spcPct val="0"/>
              </a:spcAft>
              <a:defRPr sz="2200" b="1">
                <a:solidFill>
                  <a:schemeClr val="tx2"/>
                </a:solidFill>
                <a:latin typeface="Verdana" pitchFamily="34" charset="0"/>
              </a:defRPr>
            </a:lvl8pPr>
            <a:lvl9pPr marL="1828800" algn="l" rtl="0" fontAlgn="base">
              <a:spcBef>
                <a:spcPct val="0"/>
              </a:spcBef>
              <a:spcAft>
                <a:spcPct val="0"/>
              </a:spcAft>
              <a:defRPr sz="2200" b="1">
                <a:solidFill>
                  <a:schemeClr val="tx2"/>
                </a:solidFill>
                <a:latin typeface="Verdana" pitchFamily="34" charset="0"/>
              </a:defRPr>
            </a:lvl9pPr>
          </a:lstStyle>
          <a:p>
            <a:pPr eaLnBrk="1" hangingPunct="1"/>
            <a:r>
              <a:rPr kumimoji="0" lang="en-US" kern="0" dirty="0">
                <a:latin typeface="Verdana" charset="0"/>
                <a:ea typeface="ＭＳ Ｐゴシック" charset="0"/>
              </a:rPr>
              <a:t>	</a:t>
            </a:r>
            <a:r>
              <a:rPr kumimoji="0" lang="en-US" sz="2800" kern="0" dirty="0">
                <a:latin typeface="Verdana" charset="0"/>
                <a:ea typeface="ＭＳ Ｐゴシック" charset="0"/>
              </a:rPr>
              <a:t> </a:t>
            </a:r>
            <a:r>
              <a:rPr kumimoji="0" lang="en-US" sz="2800" kern="0" dirty="0"/>
              <a:t>Setting Up Your Award</a:t>
            </a:r>
            <a:endParaRPr kumimoji="0" lang="en-US" sz="2800" kern="0" dirty="0">
              <a:latin typeface="Verdana" charset="0"/>
              <a:ea typeface="ＭＳ Ｐゴシック" charset="0"/>
            </a:endParaRPr>
          </a:p>
        </p:txBody>
      </p:sp>
    </p:spTree>
    <p:extLst>
      <p:ext uri="{BB962C8B-B14F-4D97-AF65-F5344CB8AC3E}">
        <p14:creationId xmlns:p14="http://schemas.microsoft.com/office/powerpoint/2010/main" val="1656517244"/>
      </p:ext>
    </p:extLst>
  </p:cSld>
  <p:clrMapOvr>
    <a:masterClrMapping/>
  </p:clrMapOvr>
  <p:transition spd="med">
    <p:pull dir="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50818" y="846138"/>
            <a:ext cx="7335982" cy="3539430"/>
          </a:xfrm>
          <a:prstGeom prst="rect">
            <a:avLst/>
          </a:prstGeom>
        </p:spPr>
        <p:txBody>
          <a:bodyPr wrap="square">
            <a:spAutoFit/>
          </a:bodyPr>
          <a:lstStyle/>
          <a:p>
            <a:pPr marL="285750" indent="-285750">
              <a:buFont typeface="Arial" panose="020B0604020202020204" pitchFamily="34" charset="0"/>
              <a:buChar char="•"/>
            </a:pPr>
            <a:endParaRPr lang="en-US" sz="1400" dirty="0">
              <a:latin typeface="+mj-lt"/>
              <a:cs typeface="Arial" panose="020B0604020202020204" pitchFamily="34" charset="0"/>
            </a:endParaRPr>
          </a:p>
          <a:p>
            <a:pPr marL="285750" indent="-285750">
              <a:buFont typeface="Arial" panose="020B0604020202020204" pitchFamily="34" charset="0"/>
              <a:buChar char="•"/>
            </a:pPr>
            <a:endParaRPr lang="en-US" sz="1400" dirty="0">
              <a:latin typeface="+mj-lt"/>
              <a:cs typeface="Arial" panose="020B0604020202020204" pitchFamily="34" charset="0"/>
            </a:endParaRPr>
          </a:p>
          <a:p>
            <a:pPr marL="285750" indent="-285750">
              <a:buFont typeface="Arial" panose="020B0604020202020204" pitchFamily="34" charset="0"/>
              <a:buChar char="•"/>
            </a:pPr>
            <a:r>
              <a:rPr lang="en-US" sz="1400" dirty="0">
                <a:latin typeface="+mj-lt"/>
                <a:cs typeface="Arial" panose="020B0604020202020204" pitchFamily="34" charset="0"/>
              </a:rPr>
              <a:t>Conditional Clearance with Release of TA Funds </a:t>
            </a:r>
          </a:p>
          <a:p>
            <a:r>
              <a:rPr lang="en-US" sz="1400" b="0" dirty="0">
                <a:latin typeface="+mj-lt"/>
                <a:cs typeface="Arial" panose="020B0604020202020204" pitchFamily="34" charset="0"/>
              </a:rPr>
              <a:t>The recipient's budget is pending review and approval. The recipient may obligate, expend, and draw down only funds for travel-related expenses up to $10,000 to attend OVW-sponsored technical assistance events, unless there is another condition on the award prohibiting obligation, expenditure, and drawdown of any funds, in which case the condition prohibiting any obligation, expenditure or drawdown of funds will control. Remaining funds will not be available for drawdown until OVW's Grants Financial Management Division has approved the budget and budget narrative, and a Grant Adjustment Notice has been issued removing this special condition. Any obligations or expenditures incurred by the recipient prior to the budget being approved are made at the recipient's own risk. If applicable, the Indirect Cost Rate will be identified in the Grant Adjustment Notice when the budget is approved. </a:t>
            </a:r>
          </a:p>
          <a:p>
            <a:endParaRPr lang="en-US" sz="1400" dirty="0">
              <a:latin typeface="Arial" panose="020B0604020202020204" pitchFamily="34" charset="0"/>
              <a:cs typeface="Arial" panose="020B0604020202020204" pitchFamily="34" charset="0"/>
            </a:endParaRPr>
          </a:p>
        </p:txBody>
      </p:sp>
      <p:sp>
        <p:nvSpPr>
          <p:cNvPr id="5" name="Title 1"/>
          <p:cNvSpPr txBox="1">
            <a:spLocks/>
          </p:cNvSpPr>
          <p:nvPr/>
        </p:nvSpPr>
        <p:spPr bwMode="auto">
          <a:xfrm>
            <a:off x="228600" y="228600"/>
            <a:ext cx="8991600" cy="4873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200" b="1">
                <a:solidFill>
                  <a:schemeClr val="tx2"/>
                </a:solidFill>
                <a:latin typeface="+mj-lt"/>
                <a:ea typeface="ＭＳ Ｐゴシック" charset="-128"/>
                <a:cs typeface="ＭＳ Ｐゴシック" charset="0"/>
              </a:defRPr>
            </a:lvl1pPr>
            <a:lvl2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2pPr>
            <a:lvl3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3pPr>
            <a:lvl4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4pPr>
            <a:lvl5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5pPr>
            <a:lvl6pPr marL="457200" algn="l" rtl="0" fontAlgn="base">
              <a:spcBef>
                <a:spcPct val="0"/>
              </a:spcBef>
              <a:spcAft>
                <a:spcPct val="0"/>
              </a:spcAft>
              <a:defRPr sz="2200" b="1">
                <a:solidFill>
                  <a:schemeClr val="tx2"/>
                </a:solidFill>
                <a:latin typeface="Verdana" pitchFamily="34" charset="0"/>
              </a:defRPr>
            </a:lvl6pPr>
            <a:lvl7pPr marL="914400" algn="l" rtl="0" fontAlgn="base">
              <a:spcBef>
                <a:spcPct val="0"/>
              </a:spcBef>
              <a:spcAft>
                <a:spcPct val="0"/>
              </a:spcAft>
              <a:defRPr sz="2200" b="1">
                <a:solidFill>
                  <a:schemeClr val="tx2"/>
                </a:solidFill>
                <a:latin typeface="Verdana" pitchFamily="34" charset="0"/>
              </a:defRPr>
            </a:lvl7pPr>
            <a:lvl8pPr marL="1371600" algn="l" rtl="0" fontAlgn="base">
              <a:spcBef>
                <a:spcPct val="0"/>
              </a:spcBef>
              <a:spcAft>
                <a:spcPct val="0"/>
              </a:spcAft>
              <a:defRPr sz="2200" b="1">
                <a:solidFill>
                  <a:schemeClr val="tx2"/>
                </a:solidFill>
                <a:latin typeface="Verdana" pitchFamily="34" charset="0"/>
              </a:defRPr>
            </a:lvl8pPr>
            <a:lvl9pPr marL="1828800" algn="l" rtl="0" fontAlgn="base">
              <a:spcBef>
                <a:spcPct val="0"/>
              </a:spcBef>
              <a:spcAft>
                <a:spcPct val="0"/>
              </a:spcAft>
              <a:defRPr sz="2200" b="1">
                <a:solidFill>
                  <a:schemeClr val="tx2"/>
                </a:solidFill>
                <a:latin typeface="Verdana" pitchFamily="34" charset="0"/>
              </a:defRPr>
            </a:lvl9pPr>
          </a:lstStyle>
          <a:p>
            <a:pPr eaLnBrk="1" hangingPunct="1"/>
            <a:r>
              <a:rPr kumimoji="0" lang="en-US" kern="0" dirty="0">
                <a:latin typeface="Verdana" charset="0"/>
                <a:ea typeface="ＭＳ Ｐゴシック" charset="0"/>
              </a:rPr>
              <a:t>	</a:t>
            </a:r>
            <a:r>
              <a:rPr kumimoji="0" lang="en-US" sz="2800" kern="0" dirty="0">
                <a:latin typeface="Verdana" charset="0"/>
                <a:ea typeface="ＭＳ Ｐゴシック" charset="0"/>
              </a:rPr>
              <a:t> </a:t>
            </a:r>
            <a:r>
              <a:rPr kumimoji="0" lang="en-US" sz="2800" kern="0" dirty="0"/>
              <a:t>Setting Up Your Award</a:t>
            </a:r>
            <a:endParaRPr kumimoji="0" lang="en-US" sz="2800" kern="0" dirty="0">
              <a:latin typeface="Verdana" charset="0"/>
              <a:ea typeface="ＭＳ Ｐゴシック" charset="0"/>
            </a:endParaRPr>
          </a:p>
        </p:txBody>
      </p:sp>
    </p:spTree>
    <p:extLst>
      <p:ext uri="{BB962C8B-B14F-4D97-AF65-F5344CB8AC3E}">
        <p14:creationId xmlns:p14="http://schemas.microsoft.com/office/powerpoint/2010/main" val="2705823870"/>
      </p:ext>
    </p:extLst>
  </p:cSld>
  <p:clrMapOvr>
    <a:masterClrMapping/>
  </p:clrMapOvr>
  <p:transition spd="med">
    <p:pull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vert="horz" wrap="square" lIns="91440" tIns="45720" rIns="91440" bIns="45720" numCol="1" anchor="t" anchorCtr="0" compatLnSpc="1">
            <a:prstTxWarp prst="textNoShape">
              <a:avLst/>
            </a:prstTxWarp>
          </a:bodyPr>
          <a:lstStyle/>
          <a:p>
            <a:pPr algn="ctr" eaLnBrk="1" hangingPunct="1">
              <a:buFontTx/>
              <a:buNone/>
            </a:pPr>
            <a:endParaRPr lang="en-US" sz="4400" dirty="0">
              <a:effectLst>
                <a:outerShdw blurRad="38100" dist="38100" dir="2700000" algn="tl">
                  <a:srgbClr val="DDDDDD"/>
                </a:outerShdw>
              </a:effectLst>
              <a:latin typeface="Verdana" charset="0"/>
              <a:ea typeface="ＭＳ Ｐゴシック" charset="0"/>
            </a:endParaRPr>
          </a:p>
          <a:p>
            <a:pPr algn="ctr" eaLnBrk="1" hangingPunct="1">
              <a:buFontTx/>
              <a:buNone/>
            </a:pPr>
            <a:r>
              <a:rPr lang="en-US" sz="4400" dirty="0">
                <a:effectLst>
                  <a:outerShdw blurRad="38100" dist="38100" dir="2700000" algn="tl">
                    <a:srgbClr val="DDDDDD"/>
                  </a:outerShdw>
                </a:effectLst>
                <a:latin typeface="Verdana" charset="0"/>
                <a:ea typeface="ＭＳ Ｐゴシック" charset="0"/>
              </a:rPr>
              <a:t>Welcome and</a:t>
            </a:r>
          </a:p>
          <a:p>
            <a:pPr algn="ctr" eaLnBrk="1" hangingPunct="1">
              <a:buFontTx/>
              <a:buNone/>
            </a:pPr>
            <a:r>
              <a:rPr lang="en-US" sz="4400" dirty="0">
                <a:effectLst>
                  <a:outerShdw blurRad="38100" dist="38100" dir="2700000" algn="tl">
                    <a:srgbClr val="DDDDDD"/>
                  </a:outerShdw>
                </a:effectLst>
                <a:latin typeface="Verdana" charset="0"/>
                <a:ea typeface="ＭＳ Ｐゴシック" charset="0"/>
              </a:rPr>
              <a:t>Introductions</a:t>
            </a:r>
          </a:p>
        </p:txBody>
      </p:sp>
    </p:spTree>
  </p:cSld>
  <p:clrMapOvr>
    <a:masterClrMapping/>
  </p:clrMapOvr>
  <p:transition spd="med">
    <p:pull dir="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066800"/>
            <a:ext cx="7239000" cy="5059363"/>
          </a:xfrm>
        </p:spPr>
        <p:txBody>
          <a:bodyPr/>
          <a:lstStyle/>
          <a:p>
            <a:pPr marL="0" indent="0">
              <a:buNone/>
            </a:pPr>
            <a:r>
              <a:rPr lang="en-US" dirty="0">
                <a:latin typeface="+mj-lt"/>
                <a:cs typeface="Arial" panose="020B0604020202020204" pitchFamily="34" charset="0"/>
              </a:rPr>
              <a:t>Track Budgeted vs. Actual Expenditures</a:t>
            </a:r>
          </a:p>
          <a:p>
            <a:pPr marL="0" indent="0">
              <a:buNone/>
            </a:pPr>
            <a:endParaRPr lang="en-US" sz="1800" b="0" dirty="0">
              <a:latin typeface="+mj-lt"/>
              <a:cs typeface="Arial" panose="020B0604020202020204" pitchFamily="34" charset="0"/>
            </a:endParaRPr>
          </a:p>
          <a:p>
            <a:pPr marL="0" indent="0">
              <a:buNone/>
            </a:pPr>
            <a:r>
              <a:rPr lang="en-US" sz="1800" b="0" dirty="0">
                <a:latin typeface="+mj-lt"/>
                <a:cs typeface="Arial" panose="020B0604020202020204" pitchFamily="34" charset="0"/>
              </a:rPr>
              <a:t>Once the budget has been approved by OVW, set up a system to track and compare the approved budgeted expenditures with the actual expenditures</a:t>
            </a:r>
          </a:p>
          <a:p>
            <a:pPr marL="0" indent="0">
              <a:buNone/>
            </a:pPr>
            <a:endParaRPr lang="en-US" sz="1800" b="0" dirty="0">
              <a:latin typeface="+mj-lt"/>
              <a:cs typeface="Arial" panose="020B0604020202020204" pitchFamily="34" charset="0"/>
            </a:endParaRPr>
          </a:p>
          <a:p>
            <a:pPr lvl="2"/>
            <a:r>
              <a:rPr lang="en-US" sz="1800" b="0" dirty="0">
                <a:latin typeface="+mj-lt"/>
                <a:cs typeface="Arial" panose="020B0604020202020204" pitchFamily="34" charset="0"/>
              </a:rPr>
              <a:t>In your financial accounting system</a:t>
            </a:r>
          </a:p>
          <a:p>
            <a:pPr lvl="2"/>
            <a:r>
              <a:rPr lang="en-US" sz="1800" dirty="0">
                <a:latin typeface="+mj-lt"/>
                <a:cs typeface="Arial" panose="020B0604020202020204" pitchFamily="34" charset="0"/>
              </a:rPr>
              <a:t>Excel chart</a:t>
            </a:r>
          </a:p>
          <a:p>
            <a:pPr lvl="2"/>
            <a:r>
              <a:rPr lang="en-US" sz="1800" dirty="0">
                <a:latin typeface="+mj-lt"/>
                <a:cs typeface="Arial" panose="020B0604020202020204" pitchFamily="34" charset="0"/>
              </a:rPr>
              <a:t>Review on a regular basis (monthly)</a:t>
            </a:r>
            <a:endParaRPr lang="en-US" sz="1800" b="0" dirty="0">
              <a:latin typeface="+mj-lt"/>
              <a:cs typeface="Arial" panose="020B0604020202020204" pitchFamily="34" charset="0"/>
            </a:endParaRPr>
          </a:p>
          <a:p>
            <a:pPr marL="0" indent="0">
              <a:buNone/>
            </a:pPr>
            <a:endParaRPr lang="en-US" sz="1800" b="0" dirty="0">
              <a:latin typeface="+mj-lt"/>
              <a:cs typeface="Arial" panose="020B0604020202020204" pitchFamily="34" charset="0"/>
            </a:endParaRPr>
          </a:p>
          <a:p>
            <a:pPr marL="0" indent="0">
              <a:buNone/>
            </a:pPr>
            <a:r>
              <a:rPr lang="en-US" sz="1800" b="0" dirty="0">
                <a:latin typeface="+mj-lt"/>
                <a:cs typeface="Arial" panose="020B0604020202020204" pitchFamily="34" charset="0"/>
              </a:rPr>
              <a:t>Program and Finance staff should work closely together to monitor programmatic and financial progress of your award(s)	</a:t>
            </a:r>
          </a:p>
        </p:txBody>
      </p:sp>
      <p:sp>
        <p:nvSpPr>
          <p:cNvPr id="5" name="Title 1"/>
          <p:cNvSpPr txBox="1">
            <a:spLocks/>
          </p:cNvSpPr>
          <p:nvPr/>
        </p:nvSpPr>
        <p:spPr bwMode="auto">
          <a:xfrm>
            <a:off x="228600" y="228600"/>
            <a:ext cx="8991600" cy="4873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200" b="1">
                <a:solidFill>
                  <a:schemeClr val="tx2"/>
                </a:solidFill>
                <a:latin typeface="+mj-lt"/>
                <a:ea typeface="ＭＳ Ｐゴシック" charset="-128"/>
                <a:cs typeface="ＭＳ Ｐゴシック" charset="0"/>
              </a:defRPr>
            </a:lvl1pPr>
            <a:lvl2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2pPr>
            <a:lvl3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3pPr>
            <a:lvl4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4pPr>
            <a:lvl5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5pPr>
            <a:lvl6pPr marL="457200" algn="l" rtl="0" fontAlgn="base">
              <a:spcBef>
                <a:spcPct val="0"/>
              </a:spcBef>
              <a:spcAft>
                <a:spcPct val="0"/>
              </a:spcAft>
              <a:defRPr sz="2200" b="1">
                <a:solidFill>
                  <a:schemeClr val="tx2"/>
                </a:solidFill>
                <a:latin typeface="Verdana" pitchFamily="34" charset="0"/>
              </a:defRPr>
            </a:lvl6pPr>
            <a:lvl7pPr marL="914400" algn="l" rtl="0" fontAlgn="base">
              <a:spcBef>
                <a:spcPct val="0"/>
              </a:spcBef>
              <a:spcAft>
                <a:spcPct val="0"/>
              </a:spcAft>
              <a:defRPr sz="2200" b="1">
                <a:solidFill>
                  <a:schemeClr val="tx2"/>
                </a:solidFill>
                <a:latin typeface="Verdana" pitchFamily="34" charset="0"/>
              </a:defRPr>
            </a:lvl7pPr>
            <a:lvl8pPr marL="1371600" algn="l" rtl="0" fontAlgn="base">
              <a:spcBef>
                <a:spcPct val="0"/>
              </a:spcBef>
              <a:spcAft>
                <a:spcPct val="0"/>
              </a:spcAft>
              <a:defRPr sz="2200" b="1">
                <a:solidFill>
                  <a:schemeClr val="tx2"/>
                </a:solidFill>
                <a:latin typeface="Verdana" pitchFamily="34" charset="0"/>
              </a:defRPr>
            </a:lvl8pPr>
            <a:lvl9pPr marL="1828800" algn="l" rtl="0" fontAlgn="base">
              <a:spcBef>
                <a:spcPct val="0"/>
              </a:spcBef>
              <a:spcAft>
                <a:spcPct val="0"/>
              </a:spcAft>
              <a:defRPr sz="2200" b="1">
                <a:solidFill>
                  <a:schemeClr val="tx2"/>
                </a:solidFill>
                <a:latin typeface="Verdana" pitchFamily="34" charset="0"/>
              </a:defRPr>
            </a:lvl9pPr>
          </a:lstStyle>
          <a:p>
            <a:pPr eaLnBrk="1" hangingPunct="1"/>
            <a:r>
              <a:rPr kumimoji="0" lang="en-US" kern="0" dirty="0">
                <a:latin typeface="Verdana" charset="0"/>
                <a:ea typeface="ＭＳ Ｐゴシック" charset="0"/>
              </a:rPr>
              <a:t>	</a:t>
            </a:r>
            <a:r>
              <a:rPr kumimoji="0" lang="en-US" sz="2800" kern="0" dirty="0">
                <a:latin typeface="Verdana" charset="0"/>
                <a:ea typeface="ＭＳ Ｐゴシック" charset="0"/>
              </a:rPr>
              <a:t> </a:t>
            </a:r>
            <a:r>
              <a:rPr kumimoji="0" lang="en-US" sz="2800" kern="0" dirty="0"/>
              <a:t>Setting Up Your Award</a:t>
            </a:r>
            <a:endParaRPr kumimoji="0" lang="en-US" sz="2800" kern="0" dirty="0">
              <a:latin typeface="Verdana" charset="0"/>
              <a:ea typeface="ＭＳ Ｐゴシック" charset="0"/>
            </a:endParaRPr>
          </a:p>
        </p:txBody>
      </p:sp>
    </p:spTree>
    <p:extLst>
      <p:ext uri="{BB962C8B-B14F-4D97-AF65-F5344CB8AC3E}">
        <p14:creationId xmlns:p14="http://schemas.microsoft.com/office/powerpoint/2010/main" val="3415976134"/>
      </p:ext>
    </p:extLst>
  </p:cSld>
  <p:clrMapOvr>
    <a:masterClrMapping/>
  </p:clrMapOvr>
  <p:transition spd="med">
    <p:pull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47800" y="1066800"/>
            <a:ext cx="7239000" cy="5791199"/>
          </a:xfrm>
        </p:spPr>
        <p:txBody>
          <a:bodyPr/>
          <a:lstStyle/>
          <a:p>
            <a:pPr marL="0" indent="0">
              <a:buNone/>
            </a:pPr>
            <a:r>
              <a:rPr lang="en-US" dirty="0">
                <a:cs typeface="Arial" panose="020B0604020202020204" pitchFamily="34" charset="0"/>
              </a:rPr>
              <a:t>Track Budgeted vs. Actual Expenditures</a:t>
            </a:r>
          </a:p>
          <a:p>
            <a:pPr marL="0" indent="0">
              <a:buNone/>
            </a:pPr>
            <a:endParaRPr lang="en-US" sz="1800" b="0" dirty="0">
              <a:cs typeface="Arial" panose="020B0604020202020204" pitchFamily="34" charset="0"/>
            </a:endParaRPr>
          </a:p>
          <a:p>
            <a:pPr marL="0" indent="0">
              <a:buNone/>
            </a:pPr>
            <a:r>
              <a:rPr lang="en-US" sz="1800" b="0" dirty="0">
                <a:cs typeface="Arial" panose="020B0604020202020204" pitchFamily="34" charset="0"/>
              </a:rPr>
              <a:t>Sample Tracking -</a:t>
            </a:r>
          </a:p>
          <a:p>
            <a:pPr marL="0" indent="0">
              <a:buNone/>
            </a:pPr>
            <a:endParaRPr lang="en-US" sz="2400" b="0" dirty="0"/>
          </a:p>
          <a:p>
            <a:pPr marL="0" indent="0">
              <a:buNone/>
            </a:pPr>
            <a:endParaRPr lang="en-US" sz="2400" b="0" dirty="0"/>
          </a:p>
          <a:p>
            <a:pPr marL="0" indent="0">
              <a:buNone/>
            </a:pPr>
            <a:r>
              <a:rPr lang="en-US" sz="2400" b="0" dirty="0"/>
              <a:t>	</a:t>
            </a:r>
          </a:p>
        </p:txBody>
      </p:sp>
      <p:graphicFrame>
        <p:nvGraphicFramePr>
          <p:cNvPr id="5" name="Table 4"/>
          <p:cNvGraphicFramePr>
            <a:graphicFrameLocks noGrp="1"/>
          </p:cNvGraphicFramePr>
          <p:nvPr>
            <p:extLst>
              <p:ext uri="{D42A27DB-BD31-4B8C-83A1-F6EECF244321}">
                <p14:modId xmlns:p14="http://schemas.microsoft.com/office/powerpoint/2010/main" val="2769872582"/>
              </p:ext>
            </p:extLst>
          </p:nvPr>
        </p:nvGraphicFramePr>
        <p:xfrm>
          <a:off x="1447800" y="2366964"/>
          <a:ext cx="7010401" cy="4114798"/>
        </p:xfrm>
        <a:graphic>
          <a:graphicData uri="http://schemas.openxmlformats.org/drawingml/2006/table">
            <a:tbl>
              <a:tblPr>
                <a:tableStyleId>{5C22544A-7EE6-4342-B048-85BDC9FD1C3A}</a:tableStyleId>
              </a:tblPr>
              <a:tblGrid>
                <a:gridCol w="2058751">
                  <a:extLst>
                    <a:ext uri="{9D8B030D-6E8A-4147-A177-3AD203B41FA5}">
                      <a16:colId xmlns:a16="http://schemas.microsoft.com/office/drawing/2014/main" val="1713159855"/>
                    </a:ext>
                  </a:extLst>
                </a:gridCol>
                <a:gridCol w="1206854">
                  <a:extLst>
                    <a:ext uri="{9D8B030D-6E8A-4147-A177-3AD203B41FA5}">
                      <a16:colId xmlns:a16="http://schemas.microsoft.com/office/drawing/2014/main" val="936993219"/>
                    </a:ext>
                  </a:extLst>
                </a:gridCol>
                <a:gridCol w="1313340">
                  <a:extLst>
                    <a:ext uri="{9D8B030D-6E8A-4147-A177-3AD203B41FA5}">
                      <a16:colId xmlns:a16="http://schemas.microsoft.com/office/drawing/2014/main" val="233022731"/>
                    </a:ext>
                  </a:extLst>
                </a:gridCol>
                <a:gridCol w="1206854">
                  <a:extLst>
                    <a:ext uri="{9D8B030D-6E8A-4147-A177-3AD203B41FA5}">
                      <a16:colId xmlns:a16="http://schemas.microsoft.com/office/drawing/2014/main" val="3120252361"/>
                    </a:ext>
                  </a:extLst>
                </a:gridCol>
                <a:gridCol w="1224602">
                  <a:extLst>
                    <a:ext uri="{9D8B030D-6E8A-4147-A177-3AD203B41FA5}">
                      <a16:colId xmlns:a16="http://schemas.microsoft.com/office/drawing/2014/main" val="2388009218"/>
                    </a:ext>
                  </a:extLst>
                </a:gridCol>
              </a:tblGrid>
              <a:tr h="241557">
                <a:tc gridSpan="5">
                  <a:txBody>
                    <a:bodyPr/>
                    <a:lstStyle/>
                    <a:p>
                      <a:pPr algn="ctr" fontAlgn="b"/>
                      <a:r>
                        <a:rPr lang="en-US" sz="1100" u="none" strike="noStrike" dirty="0">
                          <a:effectLst/>
                        </a:rPr>
                        <a:t>2019 OVW Comprehensive TA Program - Project Period 10/1/2019 - 9/30/2021</a:t>
                      </a:r>
                      <a:endParaRPr lang="en-US" sz="1100" b="0" i="0" u="none" strike="noStrike" dirty="0">
                        <a:solidFill>
                          <a:srgbClr val="000000"/>
                        </a:solidFill>
                        <a:effectLst/>
                        <a:latin typeface="Calibri" panose="020F0502020204030204" pitchFamily="34" charset="0"/>
                      </a:endParaRPr>
                    </a:p>
                  </a:txBody>
                  <a:tcPr marL="6350" marR="6350" marT="635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63494859"/>
                  </a:ext>
                </a:extLst>
              </a:tr>
              <a:tr h="1549297">
                <a:tc>
                  <a:txBody>
                    <a:bodyPr/>
                    <a:lstStyle/>
                    <a:p>
                      <a:pPr algn="ctr" fontAlgn="ctr"/>
                      <a:r>
                        <a:rPr lang="en-US" sz="1200" u="none" strike="noStrike">
                          <a:effectLst/>
                        </a:rPr>
                        <a:t>Grant and Budget Categories</a:t>
                      </a:r>
                      <a:endParaRPr lang="en-US" sz="1200" b="1"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200" u="none" strike="noStrike">
                          <a:effectLst/>
                        </a:rPr>
                        <a:t>Approved Budget</a:t>
                      </a:r>
                      <a:endParaRPr lang="en-US" sz="1200" b="1"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200" u="none" strike="noStrike" dirty="0">
                          <a:effectLst/>
                        </a:rPr>
                        <a:t>Actual Expenditures as of 12/31/2019</a:t>
                      </a:r>
                      <a:endParaRPr lang="en-US" sz="1200" b="1" i="0" u="none" strike="noStrike" dirty="0">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200" u="none" strike="noStrike">
                          <a:effectLst/>
                        </a:rPr>
                        <a:t>Available Balance (Deficit) of Budget</a:t>
                      </a:r>
                      <a:endParaRPr lang="en-US" sz="1200" b="1" i="0" u="none" strike="noStrike">
                        <a:solidFill>
                          <a:srgbClr val="000000"/>
                        </a:solidFill>
                        <a:effectLst/>
                        <a:latin typeface="Calibri" panose="020F0502020204030204" pitchFamily="34" charset="0"/>
                      </a:endParaRPr>
                    </a:p>
                  </a:txBody>
                  <a:tcPr marL="6350" marR="6350" marT="6350" marB="0" anchor="ctr"/>
                </a:tc>
                <a:tc>
                  <a:txBody>
                    <a:bodyPr/>
                    <a:lstStyle/>
                    <a:p>
                      <a:pPr algn="ctr" fontAlgn="ctr"/>
                      <a:r>
                        <a:rPr lang="en-US" sz="1200" u="none" strike="noStrike">
                          <a:effectLst/>
                        </a:rPr>
                        <a:t>Percentage of Budget Expended</a:t>
                      </a:r>
                      <a:endParaRPr lang="en-US" sz="1200" b="1" i="0" u="none" strike="noStrike">
                        <a:solidFill>
                          <a:srgbClr val="000000"/>
                        </a:solidFill>
                        <a:effectLst/>
                        <a:latin typeface="Calibri" panose="020F0502020204030204" pitchFamily="34" charset="0"/>
                      </a:endParaRPr>
                    </a:p>
                  </a:txBody>
                  <a:tcPr marL="6350" marR="6350" marT="6350" marB="0" anchor="ctr"/>
                </a:tc>
                <a:extLst>
                  <a:ext uri="{0D108BD9-81ED-4DB2-BD59-A6C34878D82A}">
                    <a16:rowId xmlns:a16="http://schemas.microsoft.com/office/drawing/2014/main" val="399793567"/>
                  </a:ext>
                </a:extLst>
              </a:tr>
              <a:tr h="258216">
                <a:tc>
                  <a:txBody>
                    <a:bodyPr/>
                    <a:lstStyle/>
                    <a:p>
                      <a:pPr algn="ctr" fontAlgn="b"/>
                      <a:r>
                        <a:rPr lang="en-US" sz="1200" u="none" strike="noStrike">
                          <a:effectLst/>
                        </a:rPr>
                        <a:t>Personnel</a:t>
                      </a:r>
                      <a:endParaRPr lang="en-US" sz="12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200" u="none" strike="noStrike">
                          <a:effectLst/>
                        </a:rPr>
                        <a:t>$325,468.00 </a:t>
                      </a:r>
                      <a:endParaRPr lang="en-US" sz="12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200" u="none" strike="noStrike">
                          <a:effectLst/>
                        </a:rPr>
                        <a:t>$38,693.57 </a:t>
                      </a:r>
                      <a:endParaRPr lang="en-US" sz="12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200" u="none" strike="noStrike">
                          <a:effectLst/>
                        </a:rPr>
                        <a:t>$286,774.43 </a:t>
                      </a:r>
                      <a:endParaRPr lang="en-US" sz="12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200" u="none" strike="noStrike">
                          <a:effectLst/>
                        </a:rPr>
                        <a:t>11.9%</a:t>
                      </a:r>
                      <a:endParaRPr lang="en-US" sz="12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150313878"/>
                  </a:ext>
                </a:extLst>
              </a:tr>
              <a:tr h="258216">
                <a:tc>
                  <a:txBody>
                    <a:bodyPr/>
                    <a:lstStyle/>
                    <a:p>
                      <a:pPr algn="ctr" fontAlgn="b"/>
                      <a:r>
                        <a:rPr lang="en-US" sz="1200" u="none" strike="noStrike">
                          <a:effectLst/>
                        </a:rPr>
                        <a:t>Fringe Benefits</a:t>
                      </a:r>
                      <a:endParaRPr lang="en-US" sz="12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200" u="none" strike="noStrike">
                          <a:effectLst/>
                        </a:rPr>
                        <a:t>$90,557.00 </a:t>
                      </a:r>
                      <a:endParaRPr lang="en-US" sz="12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200" u="none" strike="noStrike">
                          <a:effectLst/>
                        </a:rPr>
                        <a:t>$11,002.47 </a:t>
                      </a:r>
                      <a:endParaRPr lang="en-US" sz="12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200" u="none" strike="noStrike">
                          <a:effectLst/>
                        </a:rPr>
                        <a:t>$79,554.53 </a:t>
                      </a:r>
                      <a:endParaRPr lang="en-US" sz="12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200" u="none" strike="noStrike" dirty="0">
                          <a:effectLst/>
                        </a:rPr>
                        <a:t>12.1%</a:t>
                      </a:r>
                      <a:endParaRPr lang="en-US" sz="12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361760360"/>
                  </a:ext>
                </a:extLst>
              </a:tr>
              <a:tr h="258216">
                <a:tc>
                  <a:txBody>
                    <a:bodyPr/>
                    <a:lstStyle/>
                    <a:p>
                      <a:pPr algn="ctr" fontAlgn="b"/>
                      <a:r>
                        <a:rPr lang="en-US" sz="1200" u="none" strike="noStrike">
                          <a:effectLst/>
                        </a:rPr>
                        <a:t>Travel</a:t>
                      </a:r>
                      <a:endParaRPr lang="en-US" sz="12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200" u="none" strike="noStrike">
                          <a:effectLst/>
                        </a:rPr>
                        <a:t>$23,549.00 </a:t>
                      </a:r>
                      <a:endParaRPr lang="en-US" sz="12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200" u="none" strike="noStrike">
                          <a:effectLst/>
                        </a:rPr>
                        <a:t>$5,439.91 </a:t>
                      </a:r>
                      <a:endParaRPr lang="en-US" sz="12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200" u="none" strike="noStrike">
                          <a:effectLst/>
                        </a:rPr>
                        <a:t>$18,109.09 </a:t>
                      </a:r>
                      <a:endParaRPr lang="en-US" sz="12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200" b="1" u="none" strike="noStrike" dirty="0">
                          <a:solidFill>
                            <a:srgbClr val="FF0000"/>
                          </a:solidFill>
                          <a:effectLst/>
                        </a:rPr>
                        <a:t>23.1%</a:t>
                      </a:r>
                      <a:endParaRPr lang="en-US" sz="1200" b="1" i="0" u="none" strike="noStrike" dirty="0">
                        <a:solidFill>
                          <a:srgbClr val="FF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998760538"/>
                  </a:ext>
                </a:extLst>
              </a:tr>
              <a:tr h="258216">
                <a:tc>
                  <a:txBody>
                    <a:bodyPr/>
                    <a:lstStyle/>
                    <a:p>
                      <a:pPr algn="ctr" fontAlgn="b"/>
                      <a:r>
                        <a:rPr lang="en-US" sz="1200" u="none" strike="noStrike">
                          <a:effectLst/>
                        </a:rPr>
                        <a:t>Equipment</a:t>
                      </a:r>
                      <a:endParaRPr lang="en-US" sz="12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200" u="none" strike="noStrike">
                          <a:effectLst/>
                        </a:rPr>
                        <a:t>$0.00 </a:t>
                      </a:r>
                      <a:endParaRPr lang="en-US" sz="12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200" u="none" strike="noStrike">
                          <a:effectLst/>
                        </a:rPr>
                        <a:t>$0.00 </a:t>
                      </a:r>
                      <a:endParaRPr lang="en-US" sz="12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200" u="none" strike="noStrike">
                          <a:effectLst/>
                        </a:rPr>
                        <a:t>$0.00 </a:t>
                      </a:r>
                      <a:endParaRPr lang="en-US" sz="12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292633789"/>
                  </a:ext>
                </a:extLst>
              </a:tr>
              <a:tr h="258216">
                <a:tc>
                  <a:txBody>
                    <a:bodyPr/>
                    <a:lstStyle/>
                    <a:p>
                      <a:pPr algn="ctr" fontAlgn="b"/>
                      <a:r>
                        <a:rPr lang="en-US" sz="1200" u="none" strike="noStrike">
                          <a:effectLst/>
                        </a:rPr>
                        <a:t>Supplies</a:t>
                      </a:r>
                      <a:endParaRPr lang="en-US" sz="12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200" u="none" strike="noStrike" dirty="0">
                          <a:effectLst/>
                        </a:rPr>
                        <a:t>$21,691.00 </a:t>
                      </a:r>
                      <a:endParaRPr lang="en-US" sz="12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200" u="none" strike="noStrike">
                          <a:effectLst/>
                        </a:rPr>
                        <a:t>$3,507.75 </a:t>
                      </a:r>
                      <a:endParaRPr lang="en-US" sz="12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200" u="none" strike="noStrike" dirty="0">
                          <a:effectLst/>
                        </a:rPr>
                        <a:t>$18,183.25 </a:t>
                      </a:r>
                      <a:endParaRPr lang="en-US" sz="12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200" u="none" strike="noStrike">
                          <a:effectLst/>
                        </a:rPr>
                        <a:t>16.2%</a:t>
                      </a:r>
                      <a:endParaRPr lang="en-US" sz="12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590490486"/>
                  </a:ext>
                </a:extLst>
              </a:tr>
              <a:tr h="258216">
                <a:tc>
                  <a:txBody>
                    <a:bodyPr/>
                    <a:lstStyle/>
                    <a:p>
                      <a:pPr algn="ctr" fontAlgn="b"/>
                      <a:r>
                        <a:rPr lang="en-US" sz="1200" u="none" strike="noStrike">
                          <a:effectLst/>
                        </a:rPr>
                        <a:t>Consultants/Contracts</a:t>
                      </a:r>
                      <a:endParaRPr lang="en-US" sz="12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200" u="none" strike="noStrike" dirty="0">
                          <a:effectLst/>
                        </a:rPr>
                        <a:t>$83,950.00 </a:t>
                      </a:r>
                      <a:endParaRPr lang="en-US" sz="12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200" u="none" strike="noStrike">
                          <a:effectLst/>
                        </a:rPr>
                        <a:t>$2,350.00 </a:t>
                      </a:r>
                      <a:endParaRPr lang="en-US" sz="12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200" u="none" strike="noStrike">
                          <a:effectLst/>
                        </a:rPr>
                        <a:t>$81,600.00 </a:t>
                      </a:r>
                      <a:endParaRPr lang="en-US" sz="12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200" b="1" u="none" strike="noStrike" dirty="0">
                          <a:solidFill>
                            <a:srgbClr val="FF0000"/>
                          </a:solidFill>
                          <a:effectLst/>
                        </a:rPr>
                        <a:t>2.8%</a:t>
                      </a:r>
                      <a:endParaRPr lang="en-US" sz="1200" b="1" i="0" u="none" strike="noStrike" dirty="0">
                        <a:solidFill>
                          <a:srgbClr val="FF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2593046096"/>
                  </a:ext>
                </a:extLst>
              </a:tr>
              <a:tr h="258216">
                <a:tc>
                  <a:txBody>
                    <a:bodyPr/>
                    <a:lstStyle/>
                    <a:p>
                      <a:pPr algn="ctr" fontAlgn="b"/>
                      <a:r>
                        <a:rPr lang="en-US" sz="1200" u="none" strike="noStrike">
                          <a:effectLst/>
                        </a:rPr>
                        <a:t>Other Costs</a:t>
                      </a:r>
                      <a:endParaRPr lang="en-US" sz="12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200" u="none" strike="noStrike">
                          <a:effectLst/>
                        </a:rPr>
                        <a:t>$79,785.00 </a:t>
                      </a:r>
                      <a:endParaRPr lang="en-US" sz="12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200" u="none" strike="noStrike">
                          <a:effectLst/>
                        </a:rPr>
                        <a:t>$9,212.67 </a:t>
                      </a:r>
                      <a:endParaRPr lang="en-US" sz="12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200" u="none" strike="noStrike">
                          <a:effectLst/>
                        </a:rPr>
                        <a:t>$70,572.33 </a:t>
                      </a:r>
                      <a:endParaRPr lang="en-US" sz="12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200" u="none" strike="noStrike">
                          <a:effectLst/>
                        </a:rPr>
                        <a:t>11.5%</a:t>
                      </a:r>
                      <a:endParaRPr lang="en-US" sz="12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910327768"/>
                  </a:ext>
                </a:extLst>
              </a:tr>
              <a:tr h="258216">
                <a:tc>
                  <a:txBody>
                    <a:bodyPr/>
                    <a:lstStyle/>
                    <a:p>
                      <a:pPr algn="ctr" fontAlgn="b"/>
                      <a:r>
                        <a:rPr lang="en-US" sz="1200" u="none" strike="noStrike">
                          <a:effectLst/>
                        </a:rPr>
                        <a:t>Indirect Costs</a:t>
                      </a:r>
                      <a:endParaRPr lang="en-US" sz="12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200" u="none" strike="noStrike">
                          <a:effectLst/>
                        </a:rPr>
                        <a:t>$0.00 </a:t>
                      </a:r>
                      <a:endParaRPr lang="en-US" sz="12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200" u="none" strike="noStrike">
                          <a:effectLst/>
                        </a:rPr>
                        <a:t>$0.00 </a:t>
                      </a:r>
                      <a:endParaRPr lang="en-US" sz="12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200" u="none" strike="noStrike">
                          <a:effectLst/>
                        </a:rPr>
                        <a:t>$0.00 </a:t>
                      </a:r>
                      <a:endParaRPr lang="en-US" sz="12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200" u="none" strike="noStrike">
                          <a:effectLst/>
                        </a:rPr>
                        <a:t> </a:t>
                      </a:r>
                      <a:endParaRPr lang="en-US" sz="1200" b="0" i="0" u="none" strike="noStrike">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189136560"/>
                  </a:ext>
                </a:extLst>
              </a:tr>
              <a:tr h="258216">
                <a:tc>
                  <a:txBody>
                    <a:bodyPr/>
                    <a:lstStyle/>
                    <a:p>
                      <a:pPr algn="ctr" fontAlgn="b"/>
                      <a:r>
                        <a:rPr lang="en-US" sz="1200" u="none" strike="noStrike" dirty="0">
                          <a:effectLst/>
                        </a:rPr>
                        <a:t>Total Project Amount</a:t>
                      </a:r>
                      <a:endParaRPr lang="en-US" sz="1200" b="1"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200" u="none" strike="noStrike">
                          <a:effectLst/>
                        </a:rPr>
                        <a:t>$625,000.00 </a:t>
                      </a:r>
                      <a:endParaRPr lang="en-US" sz="12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200" u="none" strike="noStrike" dirty="0">
                          <a:effectLst/>
                        </a:rPr>
                        <a:t>$70,206.37 </a:t>
                      </a:r>
                      <a:endParaRPr lang="en-US" sz="1200" b="0" i="0" u="none" strike="noStrike" dirty="0">
                        <a:solidFill>
                          <a:srgbClr val="000000"/>
                        </a:solidFill>
                        <a:effectLst/>
                        <a:latin typeface="Calibri" panose="020F0502020204030204" pitchFamily="34" charset="0"/>
                      </a:endParaRPr>
                    </a:p>
                  </a:txBody>
                  <a:tcPr marL="6350" marR="6350" marT="6350" marB="0" anchor="b"/>
                </a:tc>
                <a:tc>
                  <a:txBody>
                    <a:bodyPr/>
                    <a:lstStyle/>
                    <a:p>
                      <a:pPr algn="ctr" fontAlgn="b"/>
                      <a:r>
                        <a:rPr lang="en-US" sz="1200" u="none" strike="noStrike">
                          <a:effectLst/>
                        </a:rPr>
                        <a:t>$554,793.63 </a:t>
                      </a:r>
                      <a:endParaRPr lang="en-US" sz="1200" b="0" i="0" u="none" strike="noStrike">
                        <a:solidFill>
                          <a:srgbClr val="000000"/>
                        </a:solidFill>
                        <a:effectLst/>
                        <a:latin typeface="Calibri" panose="020F0502020204030204" pitchFamily="34" charset="0"/>
                      </a:endParaRPr>
                    </a:p>
                  </a:txBody>
                  <a:tcPr marL="6350" marR="6350" marT="6350" marB="0" anchor="b"/>
                </a:tc>
                <a:tc>
                  <a:txBody>
                    <a:bodyPr/>
                    <a:lstStyle/>
                    <a:p>
                      <a:pPr algn="ctr" fontAlgn="b"/>
                      <a:r>
                        <a:rPr lang="en-US" sz="1200" u="none" strike="noStrike" dirty="0">
                          <a:effectLst/>
                        </a:rPr>
                        <a:t>11.2%</a:t>
                      </a:r>
                      <a:endParaRPr lang="en-US" sz="1200" b="0" i="0" u="none" strike="noStrike" dirty="0">
                        <a:solidFill>
                          <a:srgbClr val="000000"/>
                        </a:solidFill>
                        <a:effectLst/>
                        <a:latin typeface="Calibri" panose="020F0502020204030204" pitchFamily="34" charset="0"/>
                      </a:endParaRPr>
                    </a:p>
                  </a:txBody>
                  <a:tcPr marL="6350" marR="6350" marT="6350" marB="0" anchor="b"/>
                </a:tc>
                <a:extLst>
                  <a:ext uri="{0D108BD9-81ED-4DB2-BD59-A6C34878D82A}">
                    <a16:rowId xmlns:a16="http://schemas.microsoft.com/office/drawing/2014/main" val="3480280683"/>
                  </a:ext>
                </a:extLst>
              </a:tr>
            </a:tbl>
          </a:graphicData>
        </a:graphic>
      </p:graphicFrame>
      <p:sp>
        <p:nvSpPr>
          <p:cNvPr id="6" name="Title 1"/>
          <p:cNvSpPr txBox="1">
            <a:spLocks/>
          </p:cNvSpPr>
          <p:nvPr/>
        </p:nvSpPr>
        <p:spPr bwMode="auto">
          <a:xfrm>
            <a:off x="228600" y="228600"/>
            <a:ext cx="8991600" cy="4873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200" b="1">
                <a:solidFill>
                  <a:schemeClr val="tx2"/>
                </a:solidFill>
                <a:latin typeface="+mj-lt"/>
                <a:ea typeface="ＭＳ Ｐゴシック" charset="-128"/>
                <a:cs typeface="ＭＳ Ｐゴシック" charset="0"/>
              </a:defRPr>
            </a:lvl1pPr>
            <a:lvl2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2pPr>
            <a:lvl3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3pPr>
            <a:lvl4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4pPr>
            <a:lvl5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5pPr>
            <a:lvl6pPr marL="457200" algn="l" rtl="0" fontAlgn="base">
              <a:spcBef>
                <a:spcPct val="0"/>
              </a:spcBef>
              <a:spcAft>
                <a:spcPct val="0"/>
              </a:spcAft>
              <a:defRPr sz="2200" b="1">
                <a:solidFill>
                  <a:schemeClr val="tx2"/>
                </a:solidFill>
                <a:latin typeface="Verdana" pitchFamily="34" charset="0"/>
              </a:defRPr>
            </a:lvl6pPr>
            <a:lvl7pPr marL="914400" algn="l" rtl="0" fontAlgn="base">
              <a:spcBef>
                <a:spcPct val="0"/>
              </a:spcBef>
              <a:spcAft>
                <a:spcPct val="0"/>
              </a:spcAft>
              <a:defRPr sz="2200" b="1">
                <a:solidFill>
                  <a:schemeClr val="tx2"/>
                </a:solidFill>
                <a:latin typeface="Verdana" pitchFamily="34" charset="0"/>
              </a:defRPr>
            </a:lvl7pPr>
            <a:lvl8pPr marL="1371600" algn="l" rtl="0" fontAlgn="base">
              <a:spcBef>
                <a:spcPct val="0"/>
              </a:spcBef>
              <a:spcAft>
                <a:spcPct val="0"/>
              </a:spcAft>
              <a:defRPr sz="2200" b="1">
                <a:solidFill>
                  <a:schemeClr val="tx2"/>
                </a:solidFill>
                <a:latin typeface="Verdana" pitchFamily="34" charset="0"/>
              </a:defRPr>
            </a:lvl8pPr>
            <a:lvl9pPr marL="1828800" algn="l" rtl="0" fontAlgn="base">
              <a:spcBef>
                <a:spcPct val="0"/>
              </a:spcBef>
              <a:spcAft>
                <a:spcPct val="0"/>
              </a:spcAft>
              <a:defRPr sz="2200" b="1">
                <a:solidFill>
                  <a:schemeClr val="tx2"/>
                </a:solidFill>
                <a:latin typeface="Verdana" pitchFamily="34" charset="0"/>
              </a:defRPr>
            </a:lvl9pPr>
          </a:lstStyle>
          <a:p>
            <a:pPr eaLnBrk="1" hangingPunct="1"/>
            <a:r>
              <a:rPr kumimoji="0" lang="en-US" kern="0" dirty="0">
                <a:latin typeface="Verdana" charset="0"/>
                <a:ea typeface="ＭＳ Ｐゴシック" charset="0"/>
              </a:rPr>
              <a:t>	</a:t>
            </a:r>
            <a:r>
              <a:rPr kumimoji="0" lang="en-US" sz="2800" kern="0" dirty="0">
                <a:latin typeface="Verdana" charset="0"/>
                <a:ea typeface="ＭＳ Ｐゴシック" charset="0"/>
              </a:rPr>
              <a:t> </a:t>
            </a:r>
            <a:r>
              <a:rPr kumimoji="0" lang="en-US" sz="2800" kern="0" dirty="0"/>
              <a:t>Setting Up Your Award</a:t>
            </a:r>
            <a:endParaRPr kumimoji="0" lang="en-US" sz="2800" kern="0" dirty="0">
              <a:latin typeface="Verdana" charset="0"/>
              <a:ea typeface="ＭＳ Ｐゴシック" charset="0"/>
            </a:endParaRPr>
          </a:p>
        </p:txBody>
      </p:sp>
    </p:spTree>
    <p:extLst>
      <p:ext uri="{BB962C8B-B14F-4D97-AF65-F5344CB8AC3E}">
        <p14:creationId xmlns:p14="http://schemas.microsoft.com/office/powerpoint/2010/main" val="1285660208"/>
      </p:ext>
    </p:extLst>
  </p:cSld>
  <p:clrMapOvr>
    <a:masterClrMapping/>
  </p:clrMapOvr>
  <p:transition spd="med">
    <p:pull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3"/>
          <p:cNvSpPr>
            <a:spLocks noGrp="1" noChangeArrowheads="1"/>
          </p:cNvSpPr>
          <p:nvPr>
            <p:ph type="body" idx="1"/>
          </p:nvPr>
        </p:nvSpPr>
        <p:spPr bwMode="auto">
          <a:xfrm>
            <a:off x="1295400" y="808037"/>
            <a:ext cx="7696200" cy="5364163"/>
          </a:xfrm>
          <a:ln>
            <a:miter lim="800000"/>
            <a:headEnd/>
            <a:tailEnd/>
          </a:ln>
        </p:spPr>
        <p:txBody>
          <a:bodyPr vert="horz" wrap="square" lIns="91440" tIns="45720" rIns="91440" bIns="45720" numCol="1" anchor="t" anchorCtr="0" compatLnSpc="1">
            <a:prstTxWarp prst="textNoShape">
              <a:avLst/>
            </a:prstTxWarp>
          </a:bodyPr>
          <a:lstStyle/>
          <a:p>
            <a:pPr marL="0" indent="0" eaLnBrk="1" hangingPunct="1">
              <a:buNone/>
            </a:pPr>
            <a:endParaRPr lang="en-US" sz="800" dirty="0">
              <a:latin typeface="+mj-lt"/>
              <a:ea typeface="ＭＳ Ｐゴシック" charset="0"/>
              <a:cs typeface="Arial" panose="020B0604020202020204" pitchFamily="34" charset="0"/>
            </a:endParaRPr>
          </a:p>
          <a:p>
            <a:pPr marL="0" indent="0" eaLnBrk="1" hangingPunct="1">
              <a:buNone/>
            </a:pPr>
            <a:r>
              <a:rPr lang="en-US" sz="2600" dirty="0">
                <a:latin typeface="+mj-lt"/>
                <a:ea typeface="ＭＳ Ｐゴシック" charset="0"/>
                <a:cs typeface="Arial" panose="020B0604020202020204" pitchFamily="34" charset="0"/>
              </a:rPr>
              <a:t>Source Documentation</a:t>
            </a:r>
          </a:p>
          <a:p>
            <a:pPr eaLnBrk="1" hangingPunct="1">
              <a:spcBef>
                <a:spcPts val="1128"/>
              </a:spcBef>
            </a:pPr>
            <a:r>
              <a:rPr lang="en-US" b="0" dirty="0">
                <a:latin typeface="+mj-lt"/>
                <a:ea typeface="ＭＳ Ｐゴシック" charset="0"/>
                <a:cs typeface="Arial" panose="020B0604020202020204" pitchFamily="34" charset="0"/>
              </a:rPr>
              <a:t>Timesheets, purchase orders, invoices, travel authorizations, receipts, etc.</a:t>
            </a:r>
          </a:p>
          <a:p>
            <a:pPr eaLnBrk="1" hangingPunct="1">
              <a:spcBef>
                <a:spcPts val="1128"/>
              </a:spcBef>
            </a:pPr>
            <a:r>
              <a:rPr lang="en-US" b="0" dirty="0">
                <a:latin typeface="+mj-lt"/>
                <a:ea typeface="ＭＳ Ｐゴシック" charset="0"/>
                <a:cs typeface="Arial" panose="020B0604020202020204" pitchFamily="34" charset="0"/>
              </a:rPr>
              <a:t>Not required to submit unless requested</a:t>
            </a:r>
          </a:p>
          <a:p>
            <a:pPr eaLnBrk="1" hangingPunct="1">
              <a:spcBef>
                <a:spcPts val="1128"/>
              </a:spcBef>
            </a:pPr>
            <a:r>
              <a:rPr lang="en-US" b="0" dirty="0">
                <a:latin typeface="+mj-lt"/>
                <a:ea typeface="ＭＳ Ｐゴシック" charset="0"/>
                <a:cs typeface="Arial" panose="020B0604020202020204" pitchFamily="34" charset="0"/>
              </a:rPr>
              <a:t>Must maintain on file</a:t>
            </a:r>
          </a:p>
          <a:p>
            <a:pPr eaLnBrk="1" hangingPunct="1">
              <a:buFontTx/>
              <a:buNone/>
            </a:pPr>
            <a:endParaRPr lang="en-US" b="0" i="1" dirty="0">
              <a:latin typeface="Verdana" charset="0"/>
              <a:ea typeface="ＭＳ Ｐゴシック" charset="0"/>
            </a:endParaRPr>
          </a:p>
        </p:txBody>
      </p:sp>
      <p:sp>
        <p:nvSpPr>
          <p:cNvPr id="5" name="Title 1"/>
          <p:cNvSpPr txBox="1">
            <a:spLocks/>
          </p:cNvSpPr>
          <p:nvPr/>
        </p:nvSpPr>
        <p:spPr bwMode="auto">
          <a:xfrm>
            <a:off x="228600" y="228600"/>
            <a:ext cx="8991600" cy="4873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200" b="1">
                <a:solidFill>
                  <a:schemeClr val="tx2"/>
                </a:solidFill>
                <a:latin typeface="+mj-lt"/>
                <a:ea typeface="ＭＳ Ｐゴシック" charset="-128"/>
                <a:cs typeface="ＭＳ Ｐゴシック" charset="0"/>
              </a:defRPr>
            </a:lvl1pPr>
            <a:lvl2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2pPr>
            <a:lvl3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3pPr>
            <a:lvl4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4pPr>
            <a:lvl5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5pPr>
            <a:lvl6pPr marL="457200" algn="l" rtl="0" fontAlgn="base">
              <a:spcBef>
                <a:spcPct val="0"/>
              </a:spcBef>
              <a:spcAft>
                <a:spcPct val="0"/>
              </a:spcAft>
              <a:defRPr sz="2200" b="1">
                <a:solidFill>
                  <a:schemeClr val="tx2"/>
                </a:solidFill>
                <a:latin typeface="Verdana" pitchFamily="34" charset="0"/>
              </a:defRPr>
            </a:lvl6pPr>
            <a:lvl7pPr marL="914400" algn="l" rtl="0" fontAlgn="base">
              <a:spcBef>
                <a:spcPct val="0"/>
              </a:spcBef>
              <a:spcAft>
                <a:spcPct val="0"/>
              </a:spcAft>
              <a:defRPr sz="2200" b="1">
                <a:solidFill>
                  <a:schemeClr val="tx2"/>
                </a:solidFill>
                <a:latin typeface="Verdana" pitchFamily="34" charset="0"/>
              </a:defRPr>
            </a:lvl7pPr>
            <a:lvl8pPr marL="1371600" algn="l" rtl="0" fontAlgn="base">
              <a:spcBef>
                <a:spcPct val="0"/>
              </a:spcBef>
              <a:spcAft>
                <a:spcPct val="0"/>
              </a:spcAft>
              <a:defRPr sz="2200" b="1">
                <a:solidFill>
                  <a:schemeClr val="tx2"/>
                </a:solidFill>
                <a:latin typeface="Verdana" pitchFamily="34" charset="0"/>
              </a:defRPr>
            </a:lvl8pPr>
            <a:lvl9pPr marL="1828800" algn="l" rtl="0" fontAlgn="base">
              <a:spcBef>
                <a:spcPct val="0"/>
              </a:spcBef>
              <a:spcAft>
                <a:spcPct val="0"/>
              </a:spcAft>
              <a:defRPr sz="2200" b="1">
                <a:solidFill>
                  <a:schemeClr val="tx2"/>
                </a:solidFill>
                <a:latin typeface="Verdana" pitchFamily="34" charset="0"/>
              </a:defRPr>
            </a:lvl9pPr>
          </a:lstStyle>
          <a:p>
            <a:pPr eaLnBrk="1" hangingPunct="1"/>
            <a:r>
              <a:rPr kumimoji="0" lang="en-US" kern="0" dirty="0">
                <a:latin typeface="Verdana" charset="0"/>
                <a:ea typeface="ＭＳ Ｐゴシック" charset="0"/>
              </a:rPr>
              <a:t>	</a:t>
            </a:r>
            <a:r>
              <a:rPr kumimoji="0" lang="en-US" sz="2800" kern="0" dirty="0">
                <a:latin typeface="Verdana" charset="0"/>
                <a:ea typeface="ＭＳ Ｐゴシック" charset="0"/>
              </a:rPr>
              <a:t> </a:t>
            </a:r>
            <a:r>
              <a:rPr kumimoji="0" lang="en-US" sz="2800" kern="0" dirty="0"/>
              <a:t>Setting Up Your Award</a:t>
            </a:r>
            <a:endParaRPr kumimoji="0" lang="en-US" sz="2800" kern="0" dirty="0">
              <a:latin typeface="Verdana" charset="0"/>
              <a:ea typeface="ＭＳ Ｐゴシック" charset="0"/>
            </a:endParaRPr>
          </a:p>
        </p:txBody>
      </p:sp>
    </p:spTree>
    <p:extLst>
      <p:ext uri="{BB962C8B-B14F-4D97-AF65-F5344CB8AC3E}">
        <p14:creationId xmlns:p14="http://schemas.microsoft.com/office/powerpoint/2010/main" val="2873716654"/>
      </p:ext>
    </p:extLst>
  </p:cSld>
  <p:clrMapOvr>
    <a:masterClrMapping/>
  </p:clrMapOvr>
  <p:transition spd="med">
    <p:pull dir="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219200"/>
            <a:ext cx="7696200" cy="4906963"/>
          </a:xfrm>
        </p:spPr>
        <p:txBody>
          <a:bodyPr vert="horz" wrap="square" lIns="91440" tIns="45720" rIns="91440" bIns="45720" numCol="1" anchor="t" anchorCtr="0" compatLnSpc="1">
            <a:prstTxWarp prst="textNoShape">
              <a:avLst/>
            </a:prstTxWarp>
          </a:bodyPr>
          <a:lstStyle/>
          <a:p>
            <a:pPr algn="ctr" eaLnBrk="1" hangingPunct="1">
              <a:buFontTx/>
              <a:buNone/>
            </a:pPr>
            <a:endParaRPr lang="en-US" sz="4400" dirty="0">
              <a:effectLst>
                <a:outerShdw blurRad="38100" dist="38100" dir="2700000" algn="tl">
                  <a:srgbClr val="DDDDDD"/>
                </a:outerShdw>
              </a:effectLst>
              <a:latin typeface="Verdana" charset="0"/>
              <a:ea typeface="ＭＳ Ｐゴシック" charset="0"/>
            </a:endParaRPr>
          </a:p>
          <a:p>
            <a:pPr algn="ctr" eaLnBrk="1" hangingPunct="1">
              <a:buFontTx/>
              <a:buNone/>
            </a:pPr>
            <a:r>
              <a:rPr lang="en-US" sz="4400" dirty="0">
                <a:effectLst>
                  <a:outerShdw blurRad="38100" dist="38100" dir="2700000" algn="tl">
                    <a:srgbClr val="DDDDDD"/>
                  </a:outerShdw>
                </a:effectLst>
                <a:latin typeface="Verdana" charset="0"/>
                <a:ea typeface="ＭＳ Ｐゴシック" charset="0"/>
              </a:rPr>
              <a:t>Cash Management</a:t>
            </a:r>
          </a:p>
          <a:p>
            <a:pPr algn="ctr" eaLnBrk="1" hangingPunct="1">
              <a:buFontTx/>
              <a:buNone/>
            </a:pPr>
            <a:r>
              <a:rPr lang="en-US" sz="4400" dirty="0">
                <a:effectLst>
                  <a:outerShdw blurRad="38100" dist="38100" dir="2700000" algn="tl">
                    <a:srgbClr val="DDDDDD"/>
                  </a:outerShdw>
                </a:effectLst>
                <a:latin typeface="Verdana" charset="0"/>
                <a:ea typeface="ＭＳ Ｐゴシック" charset="0"/>
              </a:rPr>
              <a:t>&amp; Federal Financial</a:t>
            </a:r>
          </a:p>
          <a:p>
            <a:pPr algn="ctr" eaLnBrk="1" hangingPunct="1">
              <a:buFontTx/>
              <a:buNone/>
            </a:pPr>
            <a:r>
              <a:rPr lang="en-US" sz="4400" dirty="0">
                <a:effectLst>
                  <a:outerShdw blurRad="38100" dist="38100" dir="2700000" algn="tl">
                    <a:srgbClr val="DDDDDD"/>
                  </a:outerShdw>
                </a:effectLst>
                <a:latin typeface="Verdana" charset="0"/>
                <a:ea typeface="ＭＳ Ｐゴシック" charset="0"/>
              </a:rPr>
              <a:t>Reports (FFR) </a:t>
            </a:r>
          </a:p>
        </p:txBody>
      </p:sp>
    </p:spTree>
    <p:extLst>
      <p:ext uri="{BB962C8B-B14F-4D97-AF65-F5344CB8AC3E}">
        <p14:creationId xmlns:p14="http://schemas.microsoft.com/office/powerpoint/2010/main" val="974846723"/>
      </p:ext>
    </p:extLst>
  </p:cSld>
  <p:clrMapOvr>
    <a:masterClrMapping/>
  </p:clrMapOvr>
  <p:transition spd="med">
    <p:pull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bwMode="auto">
          <a:xfrm>
            <a:off x="1219200" y="762000"/>
            <a:ext cx="7848600" cy="5791200"/>
          </a:xfrm>
          <a:ln>
            <a:miter lim="800000"/>
            <a:headEnd/>
            <a:tailEnd/>
          </a:ln>
        </p:spPr>
        <p:txBody>
          <a:bodyPr vert="horz" wrap="square" lIns="91440" tIns="45720" rIns="91440" bIns="45720" numCol="1" anchor="t" anchorCtr="0" compatLnSpc="1">
            <a:prstTxWarp prst="textNoShape">
              <a:avLst/>
            </a:prstTxWarp>
          </a:bodyPr>
          <a:lstStyle/>
          <a:p>
            <a:pPr eaLnBrk="1" hangingPunct="1">
              <a:spcBef>
                <a:spcPts val="1128"/>
              </a:spcBef>
              <a:defRPr/>
            </a:pPr>
            <a:endParaRPr lang="en-US" sz="1100" dirty="0">
              <a:ea typeface="ＭＳ Ｐゴシック" pitchFamily="34" charset="-128"/>
              <a:cs typeface="+mn-cs"/>
            </a:endParaRPr>
          </a:p>
          <a:p>
            <a:pPr eaLnBrk="1" hangingPunct="1">
              <a:spcBef>
                <a:spcPts val="1128"/>
              </a:spcBef>
              <a:defRPr/>
            </a:pPr>
            <a:r>
              <a:rPr lang="en-US" sz="2500" b="0" dirty="0">
                <a:ea typeface="ＭＳ Ｐゴシック" pitchFamily="34" charset="-128"/>
                <a:cs typeface="+mn-cs"/>
              </a:rPr>
              <a:t>An adequate system for cash management minimizes the time between receipt of funds from Treasury and the disbursement of funds by the recipient/subrecipient</a:t>
            </a:r>
          </a:p>
          <a:p>
            <a:pPr eaLnBrk="1" hangingPunct="1">
              <a:spcBef>
                <a:spcPts val="1128"/>
              </a:spcBef>
              <a:defRPr/>
            </a:pPr>
            <a:endParaRPr lang="en-US" sz="2500" b="0" dirty="0">
              <a:ea typeface="ＭＳ Ｐゴシック" pitchFamily="34" charset="-128"/>
              <a:cs typeface="+mn-cs"/>
            </a:endParaRPr>
          </a:p>
          <a:p>
            <a:pPr eaLnBrk="1" hangingPunct="1">
              <a:spcBef>
                <a:spcPts val="1128"/>
              </a:spcBef>
              <a:defRPr/>
            </a:pPr>
            <a:r>
              <a:rPr lang="en-US" sz="2500" b="0" dirty="0">
                <a:ea typeface="ＭＳ Ｐゴシック" pitchFamily="34" charset="-128"/>
                <a:cs typeface="+mn-cs"/>
              </a:rPr>
              <a:t>Federal cash on hand should be kept at or near $0</a:t>
            </a:r>
          </a:p>
          <a:p>
            <a:pPr eaLnBrk="1" hangingPunct="1">
              <a:spcBef>
                <a:spcPts val="1128"/>
              </a:spcBef>
              <a:defRPr/>
            </a:pPr>
            <a:endParaRPr lang="en-US" sz="2500" b="0" dirty="0">
              <a:ea typeface="ＭＳ Ｐゴシック" pitchFamily="34" charset="-128"/>
              <a:cs typeface="+mn-cs"/>
            </a:endParaRPr>
          </a:p>
          <a:p>
            <a:pPr eaLnBrk="1" hangingPunct="1">
              <a:spcBef>
                <a:spcPts val="1128"/>
              </a:spcBef>
              <a:defRPr/>
            </a:pPr>
            <a:r>
              <a:rPr lang="en-US" sz="2500" b="0" dirty="0">
                <a:ea typeface="ＭＳ Ｐゴシック" pitchFamily="34" charset="-128"/>
                <a:cs typeface="+mn-cs"/>
              </a:rPr>
              <a:t>OVW performs quarterly “excess cash” reviews to compare recipient drawdowns with reported expenditures for the same period of time</a:t>
            </a:r>
          </a:p>
          <a:p>
            <a:pPr eaLnBrk="1" hangingPunct="1">
              <a:buFontTx/>
              <a:buNone/>
              <a:defRPr/>
            </a:pPr>
            <a:endParaRPr lang="en-US" sz="2400" dirty="0">
              <a:ea typeface="ＭＳ Ｐゴシック" pitchFamily="34" charset="-128"/>
              <a:cs typeface="+mn-cs"/>
            </a:endParaRPr>
          </a:p>
          <a:p>
            <a:pPr eaLnBrk="1" hangingPunct="1">
              <a:buFontTx/>
              <a:buNone/>
              <a:defRPr/>
            </a:pPr>
            <a:endParaRPr lang="en-US" sz="2400" dirty="0">
              <a:ea typeface="ＭＳ Ｐゴシック" pitchFamily="34" charset="-128"/>
              <a:cs typeface="+mn-cs"/>
            </a:endParaRPr>
          </a:p>
          <a:p>
            <a:pPr eaLnBrk="1" hangingPunct="1">
              <a:buFontTx/>
              <a:buNone/>
              <a:defRPr/>
            </a:pPr>
            <a:endParaRPr lang="en-US" sz="2400" dirty="0">
              <a:ea typeface="ＭＳ Ｐゴシック" pitchFamily="34" charset="-128"/>
              <a:cs typeface="+mn-cs"/>
            </a:endParaRPr>
          </a:p>
        </p:txBody>
      </p:sp>
      <p:sp>
        <p:nvSpPr>
          <p:cNvPr id="6" name="Rectangle 2"/>
          <p:cNvSpPr>
            <a:spLocks noGrp="1" noChangeArrowheads="1"/>
          </p:cNvSpPr>
          <p:nvPr>
            <p:ph type="title"/>
          </p:nvPr>
        </p:nvSpPr>
        <p:spPr bwMode="auto">
          <a:xfrm>
            <a:off x="457200" y="228600"/>
            <a:ext cx="82296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dirty="0">
                <a:latin typeface="Verdana" charset="0"/>
                <a:ea typeface="ＭＳ Ｐゴシック" charset="0"/>
              </a:rPr>
              <a:t>	</a:t>
            </a:r>
            <a:r>
              <a:rPr lang="en-US" sz="2800" dirty="0">
                <a:latin typeface="Verdana" charset="0"/>
                <a:ea typeface="ＭＳ Ｐゴシック" charset="0"/>
              </a:rPr>
              <a:t>Cash Management &amp; FFR</a:t>
            </a:r>
          </a:p>
        </p:txBody>
      </p:sp>
    </p:spTree>
    <p:extLst>
      <p:ext uri="{BB962C8B-B14F-4D97-AF65-F5344CB8AC3E}">
        <p14:creationId xmlns:p14="http://schemas.microsoft.com/office/powerpoint/2010/main" val="1146643285"/>
      </p:ext>
    </p:extLst>
  </p:cSld>
  <p:clrMapOvr>
    <a:masterClrMapping/>
  </p:clrMapOvr>
  <p:transition spd="med">
    <p:pull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bwMode="auto">
          <a:xfrm>
            <a:off x="1219200" y="762000"/>
            <a:ext cx="7848600" cy="3429000"/>
          </a:xfrm>
          <a:ln>
            <a:miter lim="800000"/>
            <a:headEnd/>
            <a:tailEnd/>
          </a:ln>
        </p:spPr>
        <p:txBody>
          <a:bodyPr vert="horz" wrap="square" lIns="91440" tIns="45720" rIns="91440" bIns="45720" numCol="1" anchor="t" anchorCtr="0" compatLnSpc="1">
            <a:prstTxWarp prst="textNoShape">
              <a:avLst/>
            </a:prstTxWarp>
          </a:bodyPr>
          <a:lstStyle/>
          <a:p>
            <a:pPr eaLnBrk="1" hangingPunct="1">
              <a:defRPr/>
            </a:pPr>
            <a:r>
              <a:rPr lang="en-US" b="0" dirty="0">
                <a:ea typeface="ＭＳ Ｐゴシック" pitchFamily="34" charset="-128"/>
                <a:cs typeface="+mn-cs"/>
              </a:rPr>
              <a:t>Amounts reported on the FFR should be expenditures </a:t>
            </a:r>
            <a:r>
              <a:rPr lang="en-US" dirty="0">
                <a:ea typeface="ＭＳ Ｐゴシック" pitchFamily="34" charset="-128"/>
                <a:cs typeface="+mn-cs"/>
              </a:rPr>
              <a:t>not</a:t>
            </a:r>
            <a:r>
              <a:rPr lang="en-US" b="0" dirty="0">
                <a:ea typeface="ＭＳ Ｐゴシック" pitchFamily="34" charset="-128"/>
                <a:cs typeface="+mn-cs"/>
              </a:rPr>
              <a:t> drawdowns</a:t>
            </a:r>
          </a:p>
          <a:p>
            <a:pPr eaLnBrk="1" hangingPunct="1">
              <a:defRPr/>
            </a:pPr>
            <a:r>
              <a:rPr lang="en-US" b="0" dirty="0">
                <a:ea typeface="ＭＳ Ｐゴシック" pitchFamily="34" charset="-128"/>
                <a:cs typeface="+mn-cs"/>
              </a:rPr>
              <a:t>Expenditure amounts reported on the FFR should equal the amounts in your accounting system</a:t>
            </a:r>
          </a:p>
          <a:p>
            <a:pPr eaLnBrk="1" hangingPunct="1">
              <a:defRPr/>
            </a:pPr>
            <a:r>
              <a:rPr lang="en-US" b="0" dirty="0">
                <a:ea typeface="ＭＳ Ｐゴシック" pitchFamily="34" charset="-128"/>
                <a:cs typeface="+mn-cs"/>
              </a:rPr>
              <a:t>Comparison of expenditures reported on FFRs to G/L reports is a monitoring tool used by DOJ during desk reviews and site visits</a:t>
            </a:r>
          </a:p>
          <a:p>
            <a:pPr eaLnBrk="1" hangingPunct="1">
              <a:defRPr/>
            </a:pPr>
            <a:endParaRPr lang="en-US" b="0" dirty="0">
              <a:ea typeface="ＭＳ Ｐゴシック" pitchFamily="34" charset="-128"/>
              <a:cs typeface="+mn-cs"/>
            </a:endParaRPr>
          </a:p>
          <a:p>
            <a:pPr eaLnBrk="1" hangingPunct="1">
              <a:defRPr/>
            </a:pPr>
            <a:r>
              <a:rPr lang="en-US" b="0" dirty="0">
                <a:ea typeface="ＭＳ Ｐゴシック" pitchFamily="34" charset="-128"/>
                <a:cs typeface="+mn-cs"/>
              </a:rPr>
              <a:t>Example from 12/31/19 FFR:</a:t>
            </a:r>
          </a:p>
          <a:p>
            <a:pPr eaLnBrk="1" hangingPunct="1">
              <a:buFontTx/>
              <a:buNone/>
              <a:defRPr/>
            </a:pPr>
            <a:endParaRPr lang="en-US" b="0" dirty="0">
              <a:ea typeface="ＭＳ Ｐゴシック" pitchFamily="34" charset="-128"/>
              <a:cs typeface="+mn-cs"/>
            </a:endParaRPr>
          </a:p>
          <a:p>
            <a:pPr eaLnBrk="1" hangingPunct="1">
              <a:buFontTx/>
              <a:buNone/>
              <a:defRPr/>
            </a:pPr>
            <a:endParaRPr lang="en-US" b="0" dirty="0">
              <a:ea typeface="ＭＳ Ｐゴシック" pitchFamily="34" charset="-128"/>
              <a:cs typeface="+mn-cs"/>
            </a:endParaRPr>
          </a:p>
        </p:txBody>
      </p:sp>
      <p:sp>
        <p:nvSpPr>
          <p:cNvPr id="6" name="Rectangle 2"/>
          <p:cNvSpPr>
            <a:spLocks noGrp="1" noChangeArrowheads="1"/>
          </p:cNvSpPr>
          <p:nvPr>
            <p:ph type="title"/>
          </p:nvPr>
        </p:nvSpPr>
        <p:spPr bwMode="auto">
          <a:xfrm>
            <a:off x="457200" y="228600"/>
            <a:ext cx="82296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dirty="0">
                <a:latin typeface="Verdana" charset="0"/>
                <a:ea typeface="ＭＳ Ｐゴシック" charset="0"/>
              </a:rPr>
              <a:t>	</a:t>
            </a:r>
            <a:r>
              <a:rPr lang="en-US" sz="2800" dirty="0">
                <a:latin typeface="Verdana" charset="0"/>
                <a:ea typeface="ＭＳ Ｐゴシック" charset="0"/>
              </a:rPr>
              <a:t>Cash Management &amp; FFR</a:t>
            </a:r>
          </a:p>
        </p:txBody>
      </p:sp>
      <p:pic>
        <p:nvPicPr>
          <p:cNvPr id="2" name="Picture 1"/>
          <p:cNvPicPr>
            <a:picLocks noChangeAspect="1"/>
          </p:cNvPicPr>
          <p:nvPr/>
        </p:nvPicPr>
        <p:blipFill>
          <a:blip r:embed="rId3"/>
          <a:stretch>
            <a:fillRect/>
          </a:stretch>
        </p:blipFill>
        <p:spPr>
          <a:xfrm>
            <a:off x="1371600" y="4197927"/>
            <a:ext cx="7696200" cy="2362200"/>
          </a:xfrm>
          <a:prstGeom prst="rect">
            <a:avLst/>
          </a:prstGeom>
        </p:spPr>
      </p:pic>
    </p:spTree>
    <p:extLst>
      <p:ext uri="{BB962C8B-B14F-4D97-AF65-F5344CB8AC3E}">
        <p14:creationId xmlns:p14="http://schemas.microsoft.com/office/powerpoint/2010/main" val="42499581"/>
      </p:ext>
    </p:extLst>
  </p:cSld>
  <p:clrMapOvr>
    <a:masterClrMapping/>
  </p:clrMapOvr>
  <p:transition spd="med">
    <p:pull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3"/>
          <p:cNvSpPr>
            <a:spLocks noGrp="1" noChangeArrowheads="1"/>
          </p:cNvSpPr>
          <p:nvPr>
            <p:ph type="body" idx="1"/>
          </p:nvPr>
        </p:nvSpPr>
        <p:spPr bwMode="auto">
          <a:xfrm>
            <a:off x="1219200" y="762000"/>
            <a:ext cx="7848600" cy="5791200"/>
          </a:xfrm>
          <a:ln>
            <a:miter lim="800000"/>
            <a:headEnd/>
            <a:tailEnd/>
          </a:ln>
        </p:spPr>
        <p:txBody>
          <a:bodyPr vert="horz" wrap="square" lIns="91440" tIns="45720" rIns="91440" bIns="45720" numCol="1" anchor="t" anchorCtr="0" compatLnSpc="1">
            <a:prstTxWarp prst="textNoShape">
              <a:avLst/>
            </a:prstTxWarp>
          </a:bodyPr>
          <a:lstStyle/>
          <a:p>
            <a:pPr eaLnBrk="1" hangingPunct="1">
              <a:spcBef>
                <a:spcPts val="1128"/>
              </a:spcBef>
              <a:defRPr/>
            </a:pPr>
            <a:r>
              <a:rPr lang="en-US" sz="2400" b="0" dirty="0">
                <a:ea typeface="ＭＳ Ｐゴシック" pitchFamily="34" charset="-128"/>
                <a:cs typeface="+mn-cs"/>
              </a:rPr>
              <a:t>Reports are due 30 days after the end of the quarter</a:t>
            </a:r>
          </a:p>
          <a:p>
            <a:pPr eaLnBrk="1" hangingPunct="1"/>
            <a:r>
              <a:rPr lang="en-US" sz="2400" b="0" dirty="0">
                <a:ea typeface="ＭＳ Ｐゴシック" pitchFamily="34" charset="-128"/>
                <a:cs typeface="+mn-cs"/>
              </a:rPr>
              <a:t>Final Report due within 90 days after award end date</a:t>
            </a:r>
          </a:p>
          <a:p>
            <a:pPr marL="0" indent="0" eaLnBrk="1" hangingPunct="1">
              <a:buNone/>
            </a:pPr>
            <a:endParaRPr lang="en-US" sz="2400" b="0" dirty="0">
              <a:latin typeface="Verdana" charset="0"/>
              <a:ea typeface="ＭＳ Ｐゴシック" pitchFamily="34" charset="-128"/>
              <a:cs typeface="+mn-cs"/>
            </a:endParaRPr>
          </a:p>
          <a:p>
            <a:pPr marL="0" indent="0" eaLnBrk="1" hangingPunct="1">
              <a:buNone/>
            </a:pPr>
            <a:endParaRPr lang="en-US" sz="2400" b="0" dirty="0">
              <a:latin typeface="Verdana" charset="0"/>
              <a:ea typeface="ＭＳ Ｐゴシック" pitchFamily="34" charset="-128"/>
              <a:cs typeface="+mn-cs"/>
            </a:endParaRPr>
          </a:p>
          <a:p>
            <a:pPr marL="0" indent="0" eaLnBrk="1" hangingPunct="1">
              <a:buNone/>
            </a:pPr>
            <a:endParaRPr lang="en-US" sz="2400" b="0" dirty="0">
              <a:latin typeface="Verdana" charset="0"/>
              <a:ea typeface="ＭＳ Ｐゴシック" pitchFamily="34" charset="-128"/>
              <a:cs typeface="+mn-cs"/>
            </a:endParaRPr>
          </a:p>
          <a:p>
            <a:pPr marL="0" indent="0" eaLnBrk="1" hangingPunct="1">
              <a:buNone/>
            </a:pPr>
            <a:endParaRPr lang="en-US" sz="2400" b="0" dirty="0">
              <a:latin typeface="Verdana" charset="0"/>
              <a:ea typeface="ＭＳ Ｐゴシック" pitchFamily="34" charset="-128"/>
              <a:cs typeface="+mn-cs"/>
            </a:endParaRPr>
          </a:p>
          <a:p>
            <a:pPr marL="0" indent="0" eaLnBrk="1" hangingPunct="1">
              <a:buNone/>
            </a:pPr>
            <a:endParaRPr lang="en-US" sz="2400" b="0" dirty="0">
              <a:latin typeface="Verdana" charset="0"/>
              <a:ea typeface="ＭＳ Ｐゴシック" pitchFamily="34" charset="-128"/>
              <a:cs typeface="+mn-cs"/>
            </a:endParaRPr>
          </a:p>
          <a:p>
            <a:pPr marL="0" indent="0" eaLnBrk="1" hangingPunct="1">
              <a:buNone/>
            </a:pPr>
            <a:r>
              <a:rPr lang="en-US" sz="2400" dirty="0">
                <a:latin typeface="Verdana" charset="0"/>
                <a:ea typeface="ＭＳ Ｐゴシック" charset="0"/>
              </a:rPr>
              <a:t>Federal Financial Report (FFR), SF – 425 </a:t>
            </a:r>
          </a:p>
          <a:p>
            <a:pPr eaLnBrk="1" hangingPunct="1"/>
            <a:r>
              <a:rPr lang="en-US" sz="2000" b="0" dirty="0">
                <a:latin typeface="Verdana" charset="0"/>
                <a:ea typeface="ＭＳ Ｐゴシック" charset="0"/>
              </a:rPr>
              <a:t>Quarterly report</a:t>
            </a:r>
          </a:p>
          <a:p>
            <a:pPr eaLnBrk="1" hangingPunct="1"/>
            <a:r>
              <a:rPr lang="en-US" sz="2000" b="0" dirty="0">
                <a:latin typeface="Verdana" charset="0"/>
                <a:ea typeface="ＭＳ Ｐゴシック" charset="0"/>
              </a:rPr>
              <a:t>Submitted in GMS</a:t>
            </a:r>
          </a:p>
          <a:p>
            <a:pPr eaLnBrk="1" hangingPunct="1"/>
            <a:r>
              <a:rPr lang="en-US" sz="2000" b="0" dirty="0">
                <a:latin typeface="Verdana" charset="0"/>
                <a:ea typeface="ＭＳ Ｐゴシック" charset="0"/>
              </a:rPr>
              <a:t>Processed by financial point of contact</a:t>
            </a:r>
          </a:p>
          <a:p>
            <a:pPr eaLnBrk="1" hangingPunct="1">
              <a:spcBef>
                <a:spcPts val="1128"/>
              </a:spcBef>
              <a:defRPr/>
            </a:pPr>
            <a:endParaRPr lang="en-US" dirty="0">
              <a:ea typeface="ＭＳ Ｐゴシック" pitchFamily="34" charset="-128"/>
              <a:cs typeface="+mn-cs"/>
            </a:endParaRPr>
          </a:p>
          <a:p>
            <a:pPr eaLnBrk="1" hangingPunct="1">
              <a:buFontTx/>
              <a:buNone/>
              <a:defRPr/>
            </a:pPr>
            <a:endParaRPr lang="en-US" dirty="0">
              <a:ea typeface="ＭＳ Ｐゴシック" pitchFamily="34" charset="-128"/>
              <a:cs typeface="+mn-cs"/>
            </a:endParaRPr>
          </a:p>
          <a:p>
            <a:pPr eaLnBrk="1" hangingPunct="1">
              <a:buFontTx/>
              <a:buNone/>
              <a:defRPr/>
            </a:pPr>
            <a:endParaRPr lang="en-US" dirty="0">
              <a:ea typeface="ＭＳ Ｐゴシック" pitchFamily="34" charset="-128"/>
              <a:cs typeface="+mn-cs"/>
            </a:endParaRPr>
          </a:p>
          <a:p>
            <a:pPr eaLnBrk="1" hangingPunct="1">
              <a:buFontTx/>
              <a:buNone/>
              <a:defRPr/>
            </a:pPr>
            <a:endParaRPr lang="en-US" dirty="0">
              <a:ea typeface="ＭＳ Ｐゴシック" pitchFamily="34" charset="-128"/>
              <a:cs typeface="+mn-cs"/>
            </a:endParaRPr>
          </a:p>
        </p:txBody>
      </p:sp>
      <p:graphicFrame>
        <p:nvGraphicFramePr>
          <p:cNvPr id="4" name="Table 3"/>
          <p:cNvGraphicFramePr>
            <a:graphicFrameLocks noGrp="1"/>
          </p:cNvGraphicFramePr>
          <p:nvPr/>
        </p:nvGraphicFramePr>
        <p:xfrm>
          <a:off x="2514600" y="2721005"/>
          <a:ext cx="5257800" cy="1393795"/>
        </p:xfrm>
        <a:graphic>
          <a:graphicData uri="http://schemas.openxmlformats.org/drawingml/2006/table">
            <a:tbl>
              <a:tblPr/>
              <a:tblGrid>
                <a:gridCol w="2645201">
                  <a:extLst>
                    <a:ext uri="{9D8B030D-6E8A-4147-A177-3AD203B41FA5}">
                      <a16:colId xmlns:a16="http://schemas.microsoft.com/office/drawing/2014/main" val="20000"/>
                    </a:ext>
                  </a:extLst>
                </a:gridCol>
                <a:gridCol w="2612599">
                  <a:extLst>
                    <a:ext uri="{9D8B030D-6E8A-4147-A177-3AD203B41FA5}">
                      <a16:colId xmlns:a16="http://schemas.microsoft.com/office/drawing/2014/main" val="20001"/>
                    </a:ext>
                  </a:extLst>
                </a:gridCol>
              </a:tblGrid>
              <a:tr h="278759">
                <a:tc>
                  <a:txBody>
                    <a:bodyPr/>
                    <a:lstStyle/>
                    <a:p>
                      <a:pPr algn="l" fontAlgn="b"/>
                      <a:r>
                        <a:rPr lang="en-US" sz="1400" b="1" i="0" u="none" strike="noStrike" dirty="0">
                          <a:solidFill>
                            <a:srgbClr val="000000"/>
                          </a:solidFill>
                          <a:latin typeface="Calibri"/>
                        </a:rPr>
                        <a:t>  Reporting Period</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1" i="0" u="none" strike="noStrike">
                          <a:solidFill>
                            <a:srgbClr val="000000"/>
                          </a:solidFill>
                          <a:latin typeface="Calibri"/>
                        </a:rPr>
                        <a:t>Due Date</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78759">
                <a:tc>
                  <a:txBody>
                    <a:bodyPr/>
                    <a:lstStyle/>
                    <a:p>
                      <a:pPr algn="l" fontAlgn="b"/>
                      <a:r>
                        <a:rPr lang="en-US" sz="1400" b="0" i="0" u="none" strike="noStrike" dirty="0">
                          <a:solidFill>
                            <a:srgbClr val="000000"/>
                          </a:solidFill>
                          <a:latin typeface="Calibri"/>
                        </a:rPr>
                        <a:t> January 1 - March 31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April 30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78759">
                <a:tc>
                  <a:txBody>
                    <a:bodyPr/>
                    <a:lstStyle/>
                    <a:p>
                      <a:pPr algn="l" fontAlgn="b"/>
                      <a:r>
                        <a:rPr lang="en-US" sz="1400" b="0" i="0" u="none" strike="noStrike">
                          <a:solidFill>
                            <a:srgbClr val="000000"/>
                          </a:solidFill>
                          <a:latin typeface="Calibri"/>
                        </a:rPr>
                        <a:t>April 1 - June 30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July 30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78759">
                <a:tc>
                  <a:txBody>
                    <a:bodyPr/>
                    <a:lstStyle/>
                    <a:p>
                      <a:pPr algn="l" fontAlgn="b"/>
                      <a:r>
                        <a:rPr lang="en-US" sz="1400" b="0" i="0" u="none" strike="noStrike">
                          <a:solidFill>
                            <a:srgbClr val="000000"/>
                          </a:solidFill>
                          <a:latin typeface="Calibri"/>
                        </a:rPr>
                        <a:t>July 1 - September 30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latin typeface="Calibri"/>
                        </a:rPr>
                        <a:t>October 30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78759">
                <a:tc>
                  <a:txBody>
                    <a:bodyPr/>
                    <a:lstStyle/>
                    <a:p>
                      <a:pPr algn="l" fontAlgn="b"/>
                      <a:r>
                        <a:rPr lang="en-US" sz="1400" b="0" i="0" u="none" strike="noStrike" dirty="0">
                          <a:solidFill>
                            <a:srgbClr val="000000"/>
                          </a:solidFill>
                          <a:latin typeface="Calibri"/>
                        </a:rPr>
                        <a:t>October 1 - December 31</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latin typeface="Calibri"/>
                        </a:rPr>
                        <a:t>January 30</a:t>
                      </a: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6" name="Rectangle 2"/>
          <p:cNvSpPr>
            <a:spLocks noGrp="1" noChangeArrowheads="1"/>
          </p:cNvSpPr>
          <p:nvPr>
            <p:ph type="title"/>
          </p:nvPr>
        </p:nvSpPr>
        <p:spPr bwMode="auto">
          <a:xfrm>
            <a:off x="457200" y="228600"/>
            <a:ext cx="8229600" cy="762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dirty="0">
                <a:latin typeface="Verdana" charset="0"/>
                <a:ea typeface="ＭＳ Ｐゴシック" charset="0"/>
              </a:rPr>
              <a:t>	</a:t>
            </a:r>
            <a:r>
              <a:rPr lang="en-US" sz="2800" dirty="0">
                <a:latin typeface="Verdana" charset="0"/>
                <a:ea typeface="ＭＳ Ｐゴシック" charset="0"/>
              </a:rPr>
              <a:t>Cash Management &amp; FFR</a:t>
            </a:r>
          </a:p>
        </p:txBody>
      </p:sp>
    </p:spTree>
    <p:extLst>
      <p:ext uri="{BB962C8B-B14F-4D97-AF65-F5344CB8AC3E}">
        <p14:creationId xmlns:p14="http://schemas.microsoft.com/office/powerpoint/2010/main" val="2666220391"/>
      </p:ext>
    </p:extLst>
  </p:cSld>
  <p:clrMapOvr>
    <a:masterClrMapping/>
  </p:clrMapOvr>
  <p:transition spd="med">
    <p:pull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219200"/>
            <a:ext cx="7696200" cy="4525963"/>
          </a:xfrm>
        </p:spPr>
        <p:txBody>
          <a:bodyPr vert="horz" wrap="square" lIns="91440" tIns="45720" rIns="91440" bIns="45720" numCol="1" anchor="t" anchorCtr="0" compatLnSpc="1">
            <a:prstTxWarp prst="textNoShape">
              <a:avLst/>
            </a:prstTxWarp>
          </a:bodyPr>
          <a:lstStyle/>
          <a:p>
            <a:pPr algn="ctr" eaLnBrk="1" hangingPunct="1">
              <a:buFontTx/>
              <a:buNone/>
            </a:pPr>
            <a:endParaRPr lang="en-US" sz="4400" dirty="0">
              <a:effectLst>
                <a:outerShdw blurRad="38100" dist="38100" dir="2700000" algn="tl">
                  <a:srgbClr val="DDDDDD"/>
                </a:outerShdw>
              </a:effectLst>
              <a:latin typeface="Verdana" charset="0"/>
              <a:ea typeface="ＭＳ Ｐゴシック" charset="0"/>
            </a:endParaRPr>
          </a:p>
          <a:p>
            <a:pPr algn="ctr" eaLnBrk="1" hangingPunct="1">
              <a:buFontTx/>
              <a:buNone/>
            </a:pPr>
            <a:r>
              <a:rPr lang="en-US" sz="4400" dirty="0">
                <a:effectLst>
                  <a:outerShdw blurRad="38100" dist="38100" dir="2700000" algn="tl">
                    <a:srgbClr val="DDDDDD"/>
                  </a:outerShdw>
                </a:effectLst>
                <a:latin typeface="Verdana" charset="0"/>
                <a:ea typeface="ＭＳ Ｐゴシック" charset="0"/>
              </a:rPr>
              <a:t>Subrecipient/</a:t>
            </a:r>
          </a:p>
          <a:p>
            <a:pPr algn="ctr" eaLnBrk="1" hangingPunct="1">
              <a:buFontTx/>
              <a:buNone/>
            </a:pPr>
            <a:r>
              <a:rPr lang="en-US" sz="4400" dirty="0">
                <a:effectLst>
                  <a:outerShdw blurRad="38100" dist="38100" dir="2700000" algn="tl">
                    <a:srgbClr val="DDDDDD"/>
                  </a:outerShdw>
                </a:effectLst>
                <a:latin typeface="Verdana" charset="0"/>
                <a:ea typeface="ＭＳ Ｐゴシック" charset="0"/>
              </a:rPr>
              <a:t>Contractor</a:t>
            </a:r>
          </a:p>
          <a:p>
            <a:pPr algn="ctr" eaLnBrk="1" hangingPunct="1">
              <a:buFontTx/>
              <a:buNone/>
            </a:pPr>
            <a:r>
              <a:rPr lang="en-US" sz="4400" dirty="0">
                <a:effectLst>
                  <a:outerShdw blurRad="38100" dist="38100" dir="2700000" algn="tl">
                    <a:srgbClr val="DDDDDD"/>
                  </a:outerShdw>
                </a:effectLst>
                <a:latin typeface="Verdana" charset="0"/>
                <a:ea typeface="ＭＳ Ｐゴシック" charset="0"/>
              </a:rPr>
              <a:t>Determinations</a:t>
            </a:r>
          </a:p>
        </p:txBody>
      </p:sp>
    </p:spTree>
    <p:extLst>
      <p:ext uri="{BB962C8B-B14F-4D97-AF65-F5344CB8AC3E}">
        <p14:creationId xmlns:p14="http://schemas.microsoft.com/office/powerpoint/2010/main" val="1261829686"/>
      </p:ext>
    </p:extLst>
  </p:cSld>
  <p:clrMapOvr>
    <a:masterClrMapping/>
  </p:clrMapOvr>
  <p:transition spd="med">
    <p:pull dir="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p:cNvSpPr>
          <p:nvPr>
            <p:ph idx="1"/>
          </p:nvPr>
        </p:nvSpPr>
        <p:spPr bwMode="auto">
          <a:xfrm>
            <a:off x="1295400" y="762000"/>
            <a:ext cx="7848600" cy="6096000"/>
          </a:xfrm>
          <a:ln>
            <a:miter lim="800000"/>
            <a:headEnd/>
            <a:tailEnd/>
          </a:ln>
        </p:spPr>
        <p:txBody>
          <a:bodyPr vert="horz" wrap="square" lIns="91440" tIns="45720" rIns="91440" bIns="45720" numCol="1" anchor="t" anchorCtr="0" compatLnSpc="1">
            <a:prstTxWarp prst="textNoShape">
              <a:avLst/>
            </a:prstTxWarp>
          </a:bodyPr>
          <a:lstStyle/>
          <a:p>
            <a:pPr eaLnBrk="1" hangingPunct="1">
              <a:buFontTx/>
              <a:buNone/>
            </a:pPr>
            <a:r>
              <a:rPr lang="en-US" sz="3000" dirty="0">
                <a:latin typeface="Verdana" charset="0"/>
                <a:ea typeface="ＭＳ Ｐゴシック" charset="0"/>
              </a:rPr>
              <a:t>Consultants/Contracts/Subawards</a:t>
            </a:r>
          </a:p>
          <a:p>
            <a:pPr eaLnBrk="1" hangingPunct="1">
              <a:buFontTx/>
              <a:buNone/>
            </a:pPr>
            <a:endParaRPr lang="en-US" sz="100" dirty="0">
              <a:latin typeface="Verdana" charset="0"/>
              <a:ea typeface="ＭＳ Ｐゴシック" charset="0"/>
            </a:endParaRPr>
          </a:p>
          <a:p>
            <a:pPr eaLnBrk="1" hangingPunct="1">
              <a:buFontTx/>
              <a:buNone/>
            </a:pPr>
            <a:endParaRPr lang="en-US" sz="800" dirty="0">
              <a:latin typeface="Verdana" charset="0"/>
              <a:ea typeface="ＭＳ Ｐゴシック" charset="0"/>
            </a:endParaRPr>
          </a:p>
          <a:p>
            <a:pPr marL="0" indent="0" eaLnBrk="1" hangingPunct="1">
              <a:spcBef>
                <a:spcPts val="1128"/>
              </a:spcBef>
              <a:buNone/>
            </a:pPr>
            <a:r>
              <a:rPr lang="en-US" b="0" dirty="0">
                <a:latin typeface="Verdana" charset="0"/>
                <a:ea typeface="ＭＳ Ｐゴシック" charset="0"/>
              </a:rPr>
              <a:t>Use appropriate agreement type based on the nature of the service</a:t>
            </a:r>
          </a:p>
          <a:p>
            <a:pPr eaLnBrk="1" hangingPunct="1">
              <a:spcBef>
                <a:spcPts val="1128"/>
              </a:spcBef>
            </a:pPr>
            <a:r>
              <a:rPr lang="en-US" b="0" dirty="0">
                <a:latin typeface="Verdana" charset="0"/>
                <a:ea typeface="ＭＳ Ｐゴシック" charset="0"/>
              </a:rPr>
              <a:t>Subawards – carry out program activities </a:t>
            </a:r>
          </a:p>
          <a:p>
            <a:pPr eaLnBrk="1" hangingPunct="1">
              <a:spcBef>
                <a:spcPts val="1128"/>
              </a:spcBef>
            </a:pPr>
            <a:r>
              <a:rPr lang="en-US" b="0" dirty="0">
                <a:latin typeface="Verdana" charset="0"/>
                <a:ea typeface="ＭＳ Ｐゴシック" charset="0"/>
              </a:rPr>
              <a:t>Contract – procurement for goods or services (including consultants)</a:t>
            </a:r>
          </a:p>
          <a:p>
            <a:pPr eaLnBrk="1" hangingPunct="1">
              <a:spcBef>
                <a:spcPts val="1128"/>
              </a:spcBef>
            </a:pPr>
            <a:endParaRPr lang="en-US" sz="2000" b="0" dirty="0">
              <a:latin typeface="Verdana" charset="0"/>
              <a:ea typeface="ＭＳ Ｐゴシック" charset="0"/>
            </a:endParaRPr>
          </a:p>
          <a:p>
            <a:pPr marL="0" indent="0" eaLnBrk="1" hangingPunct="1">
              <a:spcBef>
                <a:spcPts val="1128"/>
              </a:spcBef>
              <a:buNone/>
            </a:pPr>
            <a:r>
              <a:rPr lang="en-US" b="0" dirty="0">
                <a:latin typeface="Verdana" charset="0"/>
                <a:ea typeface="ＭＳ Ｐゴシック" charset="0"/>
              </a:rPr>
              <a:t>Substance of the relationship between the Federal recipient and the organization receiving the funds is more important than the form of the agreement </a:t>
            </a:r>
          </a:p>
          <a:p>
            <a:pPr marL="0" indent="0" eaLnBrk="1" hangingPunct="1">
              <a:spcBef>
                <a:spcPts val="1128"/>
              </a:spcBef>
              <a:buNone/>
            </a:pPr>
            <a:endParaRPr lang="en-US" sz="2000" b="0" dirty="0">
              <a:latin typeface="Verdana" charset="0"/>
              <a:ea typeface="ＭＳ Ｐゴシック" charset="0"/>
            </a:endParaRPr>
          </a:p>
          <a:p>
            <a:pPr marL="0" indent="0" eaLnBrk="1" hangingPunct="1">
              <a:spcBef>
                <a:spcPts val="1128"/>
              </a:spcBef>
              <a:buNone/>
            </a:pPr>
            <a:r>
              <a:rPr lang="en-US" b="0" dirty="0">
                <a:latin typeface="Verdana" charset="0"/>
                <a:ea typeface="ＭＳ Ｐゴシック" charset="0"/>
              </a:rPr>
              <a:t>Just because you issued a contract to the organization doesn’t mean it’s a contractual relationship </a:t>
            </a:r>
          </a:p>
          <a:p>
            <a:pPr eaLnBrk="1" hangingPunct="1">
              <a:spcBef>
                <a:spcPts val="1128"/>
              </a:spcBef>
            </a:pPr>
            <a:endParaRPr lang="en-US" b="0" dirty="0">
              <a:latin typeface="Verdana" charset="0"/>
              <a:ea typeface="ＭＳ Ｐゴシック" charset="0"/>
            </a:endParaRPr>
          </a:p>
        </p:txBody>
      </p:sp>
      <p:sp>
        <p:nvSpPr>
          <p:cNvPr id="5" name="Title 1"/>
          <p:cNvSpPr>
            <a:spLocks noGrp="1"/>
          </p:cNvSpPr>
          <p:nvPr>
            <p:ph type="title"/>
          </p:nvPr>
        </p:nvSpPr>
        <p:spPr bwMode="auto">
          <a:xfrm>
            <a:off x="1219200" y="152400"/>
            <a:ext cx="8382000" cy="487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700" dirty="0">
                <a:latin typeface="Verdana" charset="0"/>
                <a:ea typeface="ＭＳ Ｐゴシック" charset="0"/>
              </a:rPr>
              <a:t>Subrecipient/Contractor Determinations</a:t>
            </a:r>
          </a:p>
        </p:txBody>
      </p:sp>
    </p:spTree>
    <p:extLst>
      <p:ext uri="{BB962C8B-B14F-4D97-AF65-F5344CB8AC3E}">
        <p14:creationId xmlns:p14="http://schemas.microsoft.com/office/powerpoint/2010/main" val="3569126251"/>
      </p:ext>
    </p:extLst>
  </p:cSld>
  <p:clrMapOvr>
    <a:masterClrMapping/>
  </p:clrMapOvr>
  <p:transition spd="med">
    <p:pull dir="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p:cNvSpPr>
          <p:nvPr>
            <p:ph idx="1"/>
          </p:nvPr>
        </p:nvSpPr>
        <p:spPr bwMode="auto">
          <a:xfrm>
            <a:off x="1295400" y="762000"/>
            <a:ext cx="7848600" cy="6096000"/>
          </a:xfrm>
          <a:ln>
            <a:miter lim="800000"/>
            <a:headEnd/>
            <a:tailEnd/>
          </a:ln>
        </p:spPr>
        <p:txBody>
          <a:bodyPr vert="horz" wrap="square" lIns="91440" tIns="45720" rIns="91440" bIns="45720" numCol="1" anchor="t" anchorCtr="0" compatLnSpc="1">
            <a:prstTxWarp prst="textNoShape">
              <a:avLst/>
            </a:prstTxWarp>
          </a:bodyPr>
          <a:lstStyle/>
          <a:p>
            <a:pPr eaLnBrk="1" hangingPunct="1">
              <a:spcBef>
                <a:spcPts val="1128"/>
              </a:spcBef>
            </a:pPr>
            <a:r>
              <a:rPr lang="en-US" sz="2000" b="0" dirty="0">
                <a:latin typeface="Verdana" charset="0"/>
                <a:ea typeface="ＭＳ Ｐゴシック" charset="0"/>
              </a:rPr>
              <a:t>What is a subrecipient?</a:t>
            </a:r>
          </a:p>
          <a:p>
            <a:pPr marL="0" indent="0" eaLnBrk="1" hangingPunct="1">
              <a:spcBef>
                <a:spcPts val="1128"/>
              </a:spcBef>
              <a:buNone/>
            </a:pPr>
            <a:r>
              <a:rPr lang="en-US" sz="2000" b="0" i="1" dirty="0"/>
              <a:t>Subrecipient</a:t>
            </a:r>
            <a:r>
              <a:rPr lang="en-US" sz="2000" b="0" dirty="0"/>
              <a:t> means a non-Federal entity that receives a subaward from a pass-through entity to carry out part of a Federal program; but does not include an individual that is a beneficiary of such program. A subrecipient may also be a recipient of other Federal awards directly from a Federal awarding agency. (2 CFR 200.93)</a:t>
            </a:r>
          </a:p>
          <a:p>
            <a:pPr marL="0" indent="0" eaLnBrk="1" hangingPunct="1">
              <a:spcBef>
                <a:spcPts val="1128"/>
              </a:spcBef>
              <a:buNone/>
            </a:pPr>
            <a:endParaRPr lang="en-US" sz="2000" b="0" dirty="0"/>
          </a:p>
          <a:p>
            <a:pPr eaLnBrk="1" hangingPunct="1">
              <a:spcBef>
                <a:spcPts val="1128"/>
              </a:spcBef>
            </a:pPr>
            <a:r>
              <a:rPr lang="en-US" sz="2000" b="0" dirty="0">
                <a:latin typeface="Verdana" charset="0"/>
                <a:ea typeface="ＭＳ Ｐゴシック" charset="0"/>
              </a:rPr>
              <a:t>What is a contractor?</a:t>
            </a:r>
          </a:p>
          <a:p>
            <a:pPr marL="0" indent="0" eaLnBrk="1" hangingPunct="1">
              <a:spcBef>
                <a:spcPts val="1128"/>
              </a:spcBef>
              <a:buNone/>
            </a:pPr>
            <a:r>
              <a:rPr lang="en-US" sz="2000" b="0" i="1" dirty="0"/>
              <a:t>A  contractor </a:t>
            </a:r>
            <a:r>
              <a:rPr lang="en-US" sz="2000" b="0" dirty="0"/>
              <a:t>receives a contract which is a legal instrument by which a non-Federal entity purchases property or services needed to carry out the project or program under a Federal award. The term as used in this part does not include a legal instrument, even if the non-Federal entity considers it a contract, when the substance of the transaction meets the definition of a Federal award or subaward (see §200.92 Subaward).</a:t>
            </a:r>
            <a:endParaRPr lang="en-US" sz="2000" b="0" dirty="0">
              <a:latin typeface="Verdana" charset="0"/>
              <a:ea typeface="ＭＳ Ｐゴシック" charset="0"/>
            </a:endParaRPr>
          </a:p>
        </p:txBody>
      </p:sp>
      <p:sp>
        <p:nvSpPr>
          <p:cNvPr id="5" name="Title 1"/>
          <p:cNvSpPr>
            <a:spLocks noGrp="1"/>
          </p:cNvSpPr>
          <p:nvPr>
            <p:ph type="title"/>
          </p:nvPr>
        </p:nvSpPr>
        <p:spPr bwMode="auto">
          <a:xfrm>
            <a:off x="1219200" y="152400"/>
            <a:ext cx="8382000" cy="487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700" dirty="0">
                <a:latin typeface="Verdana" charset="0"/>
                <a:ea typeface="ＭＳ Ｐゴシック" charset="0"/>
              </a:rPr>
              <a:t>Subrecipient/Contractor Determinations</a:t>
            </a:r>
          </a:p>
        </p:txBody>
      </p:sp>
    </p:spTree>
    <p:extLst>
      <p:ext uri="{BB962C8B-B14F-4D97-AF65-F5344CB8AC3E}">
        <p14:creationId xmlns:p14="http://schemas.microsoft.com/office/powerpoint/2010/main" val="4132417162"/>
      </p:ext>
    </p:extLst>
  </p:cSld>
  <p:clrMapOvr>
    <a:masterClrMapping/>
  </p:clrMapOvr>
  <p:transition spd="med">
    <p:pull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a:t>	</a:t>
            </a:r>
            <a:r>
              <a:rPr lang="en-US" sz="2800" dirty="0"/>
              <a:t>Welcome and Introductions</a:t>
            </a:r>
          </a:p>
        </p:txBody>
      </p:sp>
      <p:sp>
        <p:nvSpPr>
          <p:cNvPr id="3" name="Content Placeholder 2"/>
          <p:cNvSpPr>
            <a:spLocks noGrp="1"/>
          </p:cNvSpPr>
          <p:nvPr>
            <p:ph idx="1"/>
          </p:nvPr>
        </p:nvSpPr>
        <p:spPr>
          <a:xfrm>
            <a:off x="1447800" y="1066800"/>
            <a:ext cx="7239000" cy="5486400"/>
          </a:xfrm>
        </p:spPr>
        <p:txBody>
          <a:bodyPr/>
          <a:lstStyle/>
          <a:p>
            <a:pPr>
              <a:buFontTx/>
              <a:buNone/>
            </a:pPr>
            <a:r>
              <a:rPr lang="en-US" sz="2400" dirty="0">
                <a:latin typeface="Verdana" charset="0"/>
                <a:ea typeface="ＭＳ Ｐゴシック" charset="0"/>
              </a:rPr>
              <a:t>Grants Financial Management Division </a:t>
            </a:r>
          </a:p>
          <a:p>
            <a:pPr>
              <a:buFontTx/>
              <a:buNone/>
            </a:pPr>
            <a:endParaRPr lang="en-US" sz="1800" dirty="0">
              <a:latin typeface="Verdana" charset="0"/>
              <a:ea typeface="ＭＳ Ｐゴシック" charset="0"/>
            </a:endParaRPr>
          </a:p>
          <a:p>
            <a:pPr>
              <a:buFontTx/>
              <a:buNone/>
            </a:pPr>
            <a:r>
              <a:rPr lang="en-US" sz="1800" dirty="0">
                <a:latin typeface="Verdana" charset="0"/>
                <a:ea typeface="ＭＳ Ｐゴシック" charset="0"/>
              </a:rPr>
              <a:t>We assist OVW program division and grantees throughout the entire grant life cycle. Including -</a:t>
            </a:r>
          </a:p>
          <a:p>
            <a:pPr>
              <a:spcBef>
                <a:spcPts val="1128"/>
              </a:spcBef>
              <a:buClrTx/>
            </a:pPr>
            <a:r>
              <a:rPr lang="en-US" sz="1800" b="0" dirty="0">
                <a:latin typeface="Verdana" charset="0"/>
                <a:ea typeface="ＭＳ Ｐゴシック" charset="0"/>
              </a:rPr>
              <a:t>Pre-award risk assessments</a:t>
            </a:r>
          </a:p>
          <a:p>
            <a:pPr>
              <a:spcBef>
                <a:spcPts val="1128"/>
              </a:spcBef>
              <a:buClrTx/>
            </a:pPr>
            <a:r>
              <a:rPr lang="en-US" sz="1800" b="0" dirty="0">
                <a:latin typeface="Verdana" charset="0"/>
                <a:ea typeface="ＭＳ Ｐゴシック" charset="0"/>
              </a:rPr>
              <a:t>Review and approve award budgets</a:t>
            </a:r>
          </a:p>
          <a:p>
            <a:pPr>
              <a:spcBef>
                <a:spcPts val="1128"/>
              </a:spcBef>
              <a:buClrTx/>
            </a:pPr>
            <a:r>
              <a:rPr lang="en-US" sz="1800" b="0" dirty="0">
                <a:latin typeface="Verdana" charset="0"/>
                <a:ea typeface="ＭＳ Ｐゴシック" charset="0"/>
              </a:rPr>
              <a:t>TA and Training</a:t>
            </a:r>
          </a:p>
          <a:p>
            <a:pPr>
              <a:spcBef>
                <a:spcPts val="1128"/>
              </a:spcBef>
              <a:buClrTx/>
            </a:pPr>
            <a:r>
              <a:rPr lang="en-US" sz="1800" b="0" dirty="0">
                <a:latin typeface="Verdana" charset="0"/>
                <a:ea typeface="ＭＳ Ｐゴシック" charset="0"/>
              </a:rPr>
              <a:t>Grant Adjustment Notices – review and approval</a:t>
            </a:r>
          </a:p>
          <a:p>
            <a:pPr>
              <a:spcBef>
                <a:spcPts val="1128"/>
              </a:spcBef>
              <a:buClrTx/>
            </a:pPr>
            <a:r>
              <a:rPr lang="en-US" sz="1800" b="0" dirty="0">
                <a:latin typeface="Verdana" charset="0"/>
                <a:ea typeface="ＭＳ Ｐゴシック" charset="0"/>
              </a:rPr>
              <a:t>Conference Cost Request – review and approval</a:t>
            </a:r>
          </a:p>
          <a:p>
            <a:pPr>
              <a:spcBef>
                <a:spcPts val="1128"/>
              </a:spcBef>
              <a:buClrTx/>
            </a:pPr>
            <a:r>
              <a:rPr lang="en-US" sz="1800" b="0" dirty="0">
                <a:latin typeface="Verdana" charset="0"/>
                <a:ea typeface="ＭＳ Ｐゴシック" charset="0"/>
              </a:rPr>
              <a:t>Develop financial grants administration policy for OVW</a:t>
            </a:r>
          </a:p>
          <a:p>
            <a:pPr>
              <a:spcBef>
                <a:spcPts val="1128"/>
              </a:spcBef>
              <a:buClrTx/>
            </a:pPr>
            <a:r>
              <a:rPr lang="en-US" sz="1800" b="0" dirty="0">
                <a:latin typeface="Verdana" charset="0"/>
                <a:ea typeface="ＭＳ Ｐゴシック" charset="0"/>
              </a:rPr>
              <a:t>OIG Audit Resolution</a:t>
            </a:r>
          </a:p>
          <a:p>
            <a:pPr>
              <a:spcBef>
                <a:spcPts val="1128"/>
              </a:spcBef>
              <a:buClrTx/>
            </a:pPr>
            <a:r>
              <a:rPr lang="en-US" sz="1800" b="0" dirty="0">
                <a:latin typeface="Verdana" charset="0"/>
                <a:ea typeface="ＭＳ Ｐゴシック" charset="0"/>
              </a:rPr>
              <a:t>Closeout of awards</a:t>
            </a:r>
          </a:p>
          <a:p>
            <a:pPr>
              <a:spcBef>
                <a:spcPts val="1128"/>
              </a:spcBef>
              <a:buClrTx/>
            </a:pPr>
            <a:endParaRPr lang="en-US" sz="1800" b="0" dirty="0">
              <a:latin typeface="Verdana" charset="0"/>
              <a:ea typeface="ＭＳ Ｐゴシック" charset="0"/>
            </a:endParaRPr>
          </a:p>
          <a:p>
            <a:pPr marL="0" indent="0">
              <a:buNone/>
            </a:pPr>
            <a:endParaRPr lang="en-US" sz="2400" b="0" dirty="0"/>
          </a:p>
        </p:txBody>
      </p:sp>
    </p:spTree>
    <p:extLst>
      <p:ext uri="{BB962C8B-B14F-4D97-AF65-F5344CB8AC3E}">
        <p14:creationId xmlns:p14="http://schemas.microsoft.com/office/powerpoint/2010/main" val="456923941"/>
      </p:ext>
    </p:extLst>
  </p:cSld>
  <p:clrMapOvr>
    <a:masterClrMapping/>
  </p:clrMapOvr>
  <p:transition spd="med">
    <p:pull dir="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p:cNvSpPr>
          <p:nvPr>
            <p:ph idx="1"/>
          </p:nvPr>
        </p:nvSpPr>
        <p:spPr bwMode="auto">
          <a:xfrm>
            <a:off x="1295400" y="762000"/>
            <a:ext cx="7848600" cy="1219200"/>
          </a:xfrm>
          <a:ln>
            <a:miter lim="800000"/>
            <a:headEnd/>
            <a:tailEnd/>
          </a:ln>
        </p:spPr>
        <p:txBody>
          <a:bodyPr vert="horz" wrap="square" lIns="91440" tIns="45720" rIns="91440" bIns="45720" numCol="1" anchor="t" anchorCtr="0" compatLnSpc="1">
            <a:prstTxWarp prst="textNoShape">
              <a:avLst/>
            </a:prstTxWarp>
          </a:bodyPr>
          <a:lstStyle/>
          <a:p>
            <a:pPr eaLnBrk="1" hangingPunct="1">
              <a:spcBef>
                <a:spcPts val="1128"/>
              </a:spcBef>
            </a:pPr>
            <a:r>
              <a:rPr lang="en-US" b="0" dirty="0">
                <a:latin typeface="Verdana" charset="0"/>
                <a:ea typeface="ＭＳ Ｐゴシック" charset="0"/>
              </a:rPr>
              <a:t>Recommend developing a policy and form with checklist as support for decisions</a:t>
            </a:r>
          </a:p>
          <a:p>
            <a:pPr eaLnBrk="1" hangingPunct="1">
              <a:spcBef>
                <a:spcPts val="1128"/>
              </a:spcBef>
            </a:pPr>
            <a:r>
              <a:rPr lang="en-US" b="0" dirty="0">
                <a:latin typeface="Verdana" charset="0"/>
                <a:ea typeface="ＭＳ Ｐゴシック" charset="0"/>
              </a:rPr>
              <a:t>Why is it important to make the correct determination prior to selecting an organization to give funds to?</a:t>
            </a:r>
          </a:p>
          <a:p>
            <a:pPr eaLnBrk="1" hangingPunct="1">
              <a:spcBef>
                <a:spcPts val="1128"/>
              </a:spcBef>
            </a:pPr>
            <a:endParaRPr lang="en-US" b="0" dirty="0">
              <a:latin typeface="Verdana" charset="0"/>
              <a:ea typeface="ＭＳ Ｐゴシック" charset="0"/>
            </a:endParaRPr>
          </a:p>
          <a:p>
            <a:pPr lvl="1" eaLnBrk="1" hangingPunct="1">
              <a:spcBef>
                <a:spcPts val="1128"/>
              </a:spcBef>
            </a:pPr>
            <a:r>
              <a:rPr lang="en-US" dirty="0">
                <a:latin typeface="Verdana" charset="0"/>
                <a:ea typeface="ＭＳ Ｐゴシック" charset="0"/>
              </a:rPr>
              <a:t>To determine if procurement procedures should be followed in making the selection</a:t>
            </a:r>
          </a:p>
          <a:p>
            <a:pPr lvl="1" eaLnBrk="1" hangingPunct="1">
              <a:spcBef>
                <a:spcPts val="1128"/>
              </a:spcBef>
            </a:pPr>
            <a:r>
              <a:rPr lang="en-US" dirty="0">
                <a:latin typeface="Verdana" charset="0"/>
                <a:ea typeface="ＭＳ Ｐゴシック" charset="0"/>
              </a:rPr>
              <a:t>To decide what conditions must be included on the agreement (award terms &amp; conditions or contract provisions)</a:t>
            </a:r>
          </a:p>
          <a:p>
            <a:pPr lvl="1" eaLnBrk="1" hangingPunct="1">
              <a:spcBef>
                <a:spcPts val="1128"/>
              </a:spcBef>
            </a:pPr>
            <a:r>
              <a:rPr lang="en-US" dirty="0">
                <a:latin typeface="Verdana" charset="0"/>
                <a:ea typeface="ＭＳ Ｐゴシック" charset="0"/>
              </a:rPr>
              <a:t>To ensure proper negotiation of cost </a:t>
            </a:r>
          </a:p>
          <a:p>
            <a:pPr eaLnBrk="1" hangingPunct="1">
              <a:spcBef>
                <a:spcPts val="1128"/>
              </a:spcBef>
            </a:pPr>
            <a:endParaRPr lang="en-US" b="0" dirty="0">
              <a:latin typeface="Verdana" charset="0"/>
              <a:ea typeface="ＭＳ Ｐゴシック" charset="0"/>
            </a:endParaRPr>
          </a:p>
          <a:p>
            <a:pPr eaLnBrk="1" hangingPunct="1">
              <a:spcBef>
                <a:spcPts val="1128"/>
              </a:spcBef>
            </a:pPr>
            <a:r>
              <a:rPr lang="en-US" b="0" dirty="0">
                <a:latin typeface="Verdana" charset="0"/>
                <a:ea typeface="ＭＳ Ｐゴシック" charset="0"/>
              </a:rPr>
              <a:t>Sample checklist to determine subrecipient or contractor classification</a:t>
            </a:r>
          </a:p>
          <a:p>
            <a:pPr eaLnBrk="1" hangingPunct="1">
              <a:spcBef>
                <a:spcPts val="1128"/>
              </a:spcBef>
            </a:pPr>
            <a:endParaRPr lang="en-US" b="0" dirty="0">
              <a:latin typeface="Verdana" charset="0"/>
              <a:ea typeface="ＭＳ Ｐゴシック" charset="0"/>
            </a:endParaRPr>
          </a:p>
        </p:txBody>
      </p:sp>
      <p:sp>
        <p:nvSpPr>
          <p:cNvPr id="5" name="Title 1"/>
          <p:cNvSpPr>
            <a:spLocks noGrp="1"/>
          </p:cNvSpPr>
          <p:nvPr>
            <p:ph type="title"/>
          </p:nvPr>
        </p:nvSpPr>
        <p:spPr bwMode="auto">
          <a:xfrm>
            <a:off x="1219200" y="152400"/>
            <a:ext cx="8382000" cy="487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700" dirty="0">
                <a:latin typeface="Verdana" charset="0"/>
                <a:ea typeface="ＭＳ Ｐゴシック" charset="0"/>
              </a:rPr>
              <a:t>Subrecipient/Contractor Determinations</a:t>
            </a:r>
          </a:p>
        </p:txBody>
      </p:sp>
    </p:spTree>
    <p:extLst>
      <p:ext uri="{BB962C8B-B14F-4D97-AF65-F5344CB8AC3E}">
        <p14:creationId xmlns:p14="http://schemas.microsoft.com/office/powerpoint/2010/main" val="3617910223"/>
      </p:ext>
    </p:extLst>
  </p:cSld>
  <p:clrMapOvr>
    <a:masterClrMapping/>
  </p:clrMapOvr>
  <p:transition spd="med">
    <p:pull dir="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371600" y="838200"/>
          <a:ext cx="7620000" cy="5958691"/>
        </p:xfrm>
        <a:graphic>
          <a:graphicData uri="http://schemas.openxmlformats.org/drawingml/2006/table">
            <a:tbl>
              <a:tblPr firstRow="1" bandRow="1">
                <a:tableStyleId>{5C22544A-7EE6-4342-B048-85BDC9FD1C3A}</a:tableStyleId>
              </a:tblPr>
              <a:tblGrid>
                <a:gridCol w="4413250">
                  <a:extLst>
                    <a:ext uri="{9D8B030D-6E8A-4147-A177-3AD203B41FA5}">
                      <a16:colId xmlns:a16="http://schemas.microsoft.com/office/drawing/2014/main" val="20000"/>
                    </a:ext>
                  </a:extLst>
                </a:gridCol>
                <a:gridCol w="1710267">
                  <a:extLst>
                    <a:ext uri="{9D8B030D-6E8A-4147-A177-3AD203B41FA5}">
                      <a16:colId xmlns:a16="http://schemas.microsoft.com/office/drawing/2014/main" val="20001"/>
                    </a:ext>
                  </a:extLst>
                </a:gridCol>
                <a:gridCol w="1496483">
                  <a:extLst>
                    <a:ext uri="{9D8B030D-6E8A-4147-A177-3AD203B41FA5}">
                      <a16:colId xmlns:a16="http://schemas.microsoft.com/office/drawing/2014/main" val="20002"/>
                    </a:ext>
                  </a:extLst>
                </a:gridCol>
              </a:tblGrid>
              <a:tr h="482188">
                <a:tc>
                  <a:txBody>
                    <a:bodyPr/>
                    <a:lstStyle/>
                    <a:p>
                      <a:r>
                        <a:rPr lang="en-US" sz="1600" dirty="0">
                          <a:solidFill>
                            <a:schemeClr val="tx1"/>
                          </a:solidFill>
                        </a:rPr>
                        <a:t>Characteristic </a:t>
                      </a:r>
                    </a:p>
                  </a:txBody>
                  <a:tcPr marT="45719" marB="45719"/>
                </a:tc>
                <a:tc>
                  <a:txBody>
                    <a:bodyPr/>
                    <a:lstStyle/>
                    <a:p>
                      <a:pPr algn="ctr"/>
                      <a:r>
                        <a:rPr lang="en-US" sz="1600" dirty="0">
                          <a:solidFill>
                            <a:schemeClr val="tx1"/>
                          </a:solidFill>
                        </a:rPr>
                        <a:t>Subrecipient</a:t>
                      </a:r>
                    </a:p>
                  </a:txBody>
                  <a:tcPr marT="45719" marB="45719"/>
                </a:tc>
                <a:tc>
                  <a:txBody>
                    <a:bodyPr/>
                    <a:lstStyle/>
                    <a:p>
                      <a:pPr algn="ctr"/>
                      <a:r>
                        <a:rPr lang="en-US" sz="1600" dirty="0">
                          <a:solidFill>
                            <a:schemeClr val="tx1"/>
                          </a:solidFill>
                        </a:rPr>
                        <a:t>Contractor</a:t>
                      </a:r>
                    </a:p>
                  </a:txBody>
                  <a:tcPr marT="45719" marB="45719"/>
                </a:tc>
                <a:extLst>
                  <a:ext uri="{0D108BD9-81ED-4DB2-BD59-A6C34878D82A}">
                    <a16:rowId xmlns:a16="http://schemas.microsoft.com/office/drawing/2014/main" val="10000"/>
                  </a:ext>
                </a:extLst>
              </a:tr>
              <a:tr h="634518">
                <a:tc>
                  <a:txBody>
                    <a:bodyPr/>
                    <a:lstStyle/>
                    <a:p>
                      <a:r>
                        <a:rPr lang="en-US" sz="1600" dirty="0"/>
                        <a:t>MOU partners are generally considered this</a:t>
                      </a:r>
                    </a:p>
                  </a:txBody>
                  <a:tcPr marT="45719" marB="45719"/>
                </a:tc>
                <a:tc>
                  <a:txBody>
                    <a:bodyPr/>
                    <a:lstStyle/>
                    <a:p>
                      <a:pPr algn="ctr"/>
                      <a:r>
                        <a:rPr lang="en-US" sz="1600" dirty="0"/>
                        <a:t>Yes</a:t>
                      </a:r>
                    </a:p>
                  </a:txBody>
                  <a:tcPr marT="45719" marB="45719"/>
                </a:tc>
                <a:tc>
                  <a:txBody>
                    <a:bodyPr/>
                    <a:lstStyle/>
                    <a:p>
                      <a:pPr algn="ctr"/>
                      <a:r>
                        <a:rPr lang="en-US" sz="1600" dirty="0"/>
                        <a:t>No</a:t>
                      </a:r>
                    </a:p>
                  </a:txBody>
                  <a:tcPr marT="45719" marB="45719"/>
                </a:tc>
                <a:extLst>
                  <a:ext uri="{0D108BD9-81ED-4DB2-BD59-A6C34878D82A}">
                    <a16:rowId xmlns:a16="http://schemas.microsoft.com/office/drawing/2014/main" val="10001"/>
                  </a:ext>
                </a:extLst>
              </a:tr>
              <a:tr h="901685">
                <a:tc>
                  <a:txBody>
                    <a:bodyPr/>
                    <a:lstStyle/>
                    <a:p>
                      <a:r>
                        <a:rPr lang="en-US" sz="1600" dirty="0"/>
                        <a:t>Federal Program requirements and terms and conditions apply</a:t>
                      </a:r>
                    </a:p>
                  </a:txBody>
                  <a:tcPr marT="45719" marB="45719"/>
                </a:tc>
                <a:tc>
                  <a:txBody>
                    <a:bodyPr/>
                    <a:lstStyle/>
                    <a:p>
                      <a:pPr algn="ctr"/>
                      <a:r>
                        <a:rPr lang="en-US" sz="1600" dirty="0"/>
                        <a:t>Yes</a:t>
                      </a:r>
                    </a:p>
                  </a:txBody>
                  <a:tcPr marT="45719" marB="45719"/>
                </a:tc>
                <a:tc>
                  <a:txBody>
                    <a:bodyPr/>
                    <a:lstStyle/>
                    <a:p>
                      <a:pPr algn="ctr"/>
                      <a:r>
                        <a:rPr lang="en-US" sz="1600" dirty="0"/>
                        <a:t>No</a:t>
                      </a:r>
                    </a:p>
                  </a:txBody>
                  <a:tcPr marT="45719" marB="45719"/>
                </a:tc>
                <a:extLst>
                  <a:ext uri="{0D108BD9-81ED-4DB2-BD59-A6C34878D82A}">
                    <a16:rowId xmlns:a16="http://schemas.microsoft.com/office/drawing/2014/main" val="10002"/>
                  </a:ext>
                </a:extLst>
              </a:tr>
              <a:tr h="634518">
                <a:tc>
                  <a:txBody>
                    <a:bodyPr/>
                    <a:lstStyle/>
                    <a:p>
                      <a:r>
                        <a:rPr lang="en-US" sz="1600" dirty="0"/>
                        <a:t>Funds received count towards meeting the audit threshold</a:t>
                      </a:r>
                    </a:p>
                  </a:txBody>
                  <a:tcPr marT="45719" marB="45719"/>
                </a:tc>
                <a:tc>
                  <a:txBody>
                    <a:bodyPr/>
                    <a:lstStyle/>
                    <a:p>
                      <a:pPr algn="ctr"/>
                      <a:r>
                        <a:rPr lang="en-US" sz="1600" dirty="0"/>
                        <a:t>Yes</a:t>
                      </a:r>
                    </a:p>
                  </a:txBody>
                  <a:tcPr marT="45719" marB="45719"/>
                </a:tc>
                <a:tc>
                  <a:txBody>
                    <a:bodyPr/>
                    <a:lstStyle/>
                    <a:p>
                      <a:pPr algn="ctr"/>
                      <a:r>
                        <a:rPr lang="en-US" sz="1600" dirty="0"/>
                        <a:t>No</a:t>
                      </a:r>
                    </a:p>
                  </a:txBody>
                  <a:tcPr marT="45719" marB="45719"/>
                </a:tc>
                <a:extLst>
                  <a:ext uri="{0D108BD9-81ED-4DB2-BD59-A6C34878D82A}">
                    <a16:rowId xmlns:a16="http://schemas.microsoft.com/office/drawing/2014/main" val="10003"/>
                  </a:ext>
                </a:extLst>
              </a:tr>
              <a:tr h="634518">
                <a:tc>
                  <a:txBody>
                    <a:bodyPr/>
                    <a:lstStyle/>
                    <a:p>
                      <a:r>
                        <a:rPr lang="en-US" sz="1600" dirty="0"/>
                        <a:t>Required to be reported</a:t>
                      </a:r>
                      <a:r>
                        <a:rPr lang="en-US" sz="1600" baseline="0" dirty="0"/>
                        <a:t> by direct recipient under FFATA</a:t>
                      </a:r>
                      <a:endParaRPr lang="en-US" sz="1600" dirty="0"/>
                    </a:p>
                  </a:txBody>
                  <a:tcPr marT="45719" marB="45719"/>
                </a:tc>
                <a:tc>
                  <a:txBody>
                    <a:bodyPr/>
                    <a:lstStyle/>
                    <a:p>
                      <a:pPr algn="ctr"/>
                      <a:r>
                        <a:rPr lang="en-US" sz="1600" dirty="0"/>
                        <a:t>Yes</a:t>
                      </a:r>
                    </a:p>
                  </a:txBody>
                  <a:tcPr marT="45719" marB="45719"/>
                </a:tc>
                <a:tc>
                  <a:txBody>
                    <a:bodyPr/>
                    <a:lstStyle/>
                    <a:p>
                      <a:pPr algn="ctr"/>
                      <a:r>
                        <a:rPr lang="en-US" sz="1600" dirty="0"/>
                        <a:t>No</a:t>
                      </a:r>
                    </a:p>
                  </a:txBody>
                  <a:tcPr marT="45719" marB="45719"/>
                </a:tc>
                <a:extLst>
                  <a:ext uri="{0D108BD9-81ED-4DB2-BD59-A6C34878D82A}">
                    <a16:rowId xmlns:a16="http://schemas.microsoft.com/office/drawing/2014/main" val="10004"/>
                  </a:ext>
                </a:extLst>
              </a:tr>
              <a:tr h="634518">
                <a:tc>
                  <a:txBody>
                    <a:bodyPr/>
                    <a:lstStyle/>
                    <a:p>
                      <a:r>
                        <a:rPr lang="en-US" sz="1600" dirty="0"/>
                        <a:t>Reimbursed for actual</a:t>
                      </a:r>
                      <a:r>
                        <a:rPr lang="en-US" sz="1600" baseline="0" dirty="0"/>
                        <a:t> costs incurred</a:t>
                      </a:r>
                      <a:endParaRPr lang="en-US" sz="1600" dirty="0"/>
                    </a:p>
                  </a:txBody>
                  <a:tcPr marT="45719" marB="45719"/>
                </a:tc>
                <a:tc>
                  <a:txBody>
                    <a:bodyPr/>
                    <a:lstStyle/>
                    <a:p>
                      <a:pPr algn="ctr"/>
                      <a:r>
                        <a:rPr lang="en-US" sz="1600" dirty="0"/>
                        <a:t>Yes</a:t>
                      </a:r>
                    </a:p>
                  </a:txBody>
                  <a:tcPr marT="45719" marB="45719"/>
                </a:tc>
                <a:tc>
                  <a:txBody>
                    <a:bodyPr/>
                    <a:lstStyle/>
                    <a:p>
                      <a:pPr algn="ctr"/>
                      <a:r>
                        <a:rPr lang="en-US" sz="1600" dirty="0"/>
                        <a:t>No</a:t>
                      </a:r>
                    </a:p>
                  </a:txBody>
                  <a:tcPr marT="45719" marB="45719"/>
                </a:tc>
                <a:extLst>
                  <a:ext uri="{0D108BD9-81ED-4DB2-BD59-A6C34878D82A}">
                    <a16:rowId xmlns:a16="http://schemas.microsoft.com/office/drawing/2014/main" val="10005"/>
                  </a:ext>
                </a:extLst>
              </a:tr>
              <a:tr h="579270">
                <a:tc>
                  <a:txBody>
                    <a:bodyPr/>
                    <a:lstStyle/>
                    <a:p>
                      <a:r>
                        <a:rPr lang="en-US" sz="1600" dirty="0"/>
                        <a:t>Do procurement standards (including</a:t>
                      </a:r>
                      <a:r>
                        <a:rPr lang="en-US" sz="1600" baseline="0" dirty="0"/>
                        <a:t>  competition and sole source approval) </a:t>
                      </a:r>
                      <a:r>
                        <a:rPr lang="en-US" sz="1600" dirty="0"/>
                        <a:t>apply? </a:t>
                      </a:r>
                    </a:p>
                  </a:txBody>
                  <a:tcPr marT="45719" marB="45719"/>
                </a:tc>
                <a:tc>
                  <a:txBody>
                    <a:bodyPr/>
                    <a:lstStyle/>
                    <a:p>
                      <a:pPr algn="ctr"/>
                      <a:r>
                        <a:rPr lang="en-US" sz="1600" dirty="0"/>
                        <a:t>No</a:t>
                      </a:r>
                    </a:p>
                  </a:txBody>
                  <a:tcPr marT="45719" marB="45719"/>
                </a:tc>
                <a:tc>
                  <a:txBody>
                    <a:bodyPr/>
                    <a:lstStyle/>
                    <a:p>
                      <a:pPr algn="ctr"/>
                      <a:r>
                        <a:rPr lang="en-US" sz="1600" dirty="0"/>
                        <a:t>Yes</a:t>
                      </a:r>
                    </a:p>
                  </a:txBody>
                  <a:tcPr marT="45719" marB="45719"/>
                </a:tc>
                <a:extLst>
                  <a:ext uri="{0D108BD9-81ED-4DB2-BD59-A6C34878D82A}">
                    <a16:rowId xmlns:a16="http://schemas.microsoft.com/office/drawing/2014/main" val="10006"/>
                  </a:ext>
                </a:extLst>
              </a:tr>
              <a:tr h="634518">
                <a:tc>
                  <a:txBody>
                    <a:bodyPr/>
                    <a:lstStyle/>
                    <a:p>
                      <a:r>
                        <a:rPr lang="en-US" sz="1600" dirty="0"/>
                        <a:t>Contract provisions</a:t>
                      </a:r>
                      <a:r>
                        <a:rPr lang="en-US" sz="1600" baseline="0" dirty="0"/>
                        <a:t> apply (2 CFR 200 Appendix II)</a:t>
                      </a:r>
                      <a:endParaRPr lang="en-US" sz="1600" dirty="0"/>
                    </a:p>
                  </a:txBody>
                  <a:tcPr marT="45719" marB="45719"/>
                </a:tc>
                <a:tc>
                  <a:txBody>
                    <a:bodyPr/>
                    <a:lstStyle/>
                    <a:p>
                      <a:pPr algn="ctr"/>
                      <a:r>
                        <a:rPr lang="en-US" sz="1600" dirty="0"/>
                        <a:t>No </a:t>
                      </a:r>
                    </a:p>
                  </a:txBody>
                  <a:tcPr marT="45719" marB="45719"/>
                </a:tc>
                <a:tc>
                  <a:txBody>
                    <a:bodyPr/>
                    <a:lstStyle/>
                    <a:p>
                      <a:pPr algn="ctr"/>
                      <a:r>
                        <a:rPr lang="en-US" sz="1600" dirty="0"/>
                        <a:t>Yes</a:t>
                      </a:r>
                    </a:p>
                  </a:txBody>
                  <a:tcPr marT="45719" marB="45719"/>
                </a:tc>
                <a:extLst>
                  <a:ext uri="{0D108BD9-81ED-4DB2-BD59-A6C34878D82A}">
                    <a16:rowId xmlns:a16="http://schemas.microsoft.com/office/drawing/2014/main" val="10007"/>
                  </a:ext>
                </a:extLst>
              </a:tr>
              <a:tr h="579270">
                <a:tc>
                  <a:txBody>
                    <a:bodyPr/>
                    <a:lstStyle/>
                    <a:p>
                      <a:r>
                        <a:rPr lang="en-US" sz="1600" dirty="0"/>
                        <a:t>Profit</a:t>
                      </a:r>
                      <a:r>
                        <a:rPr lang="en-US" sz="1600" baseline="0" dirty="0"/>
                        <a:t> may be earned (including fee for service)</a:t>
                      </a:r>
                      <a:endParaRPr lang="en-US" sz="1600" dirty="0"/>
                    </a:p>
                  </a:txBody>
                  <a:tcPr marT="45719" marB="45719"/>
                </a:tc>
                <a:tc>
                  <a:txBody>
                    <a:bodyPr/>
                    <a:lstStyle/>
                    <a:p>
                      <a:pPr algn="ctr"/>
                      <a:r>
                        <a:rPr lang="en-US" sz="1600" dirty="0"/>
                        <a:t>No</a:t>
                      </a:r>
                    </a:p>
                  </a:txBody>
                  <a:tcPr marT="45719" marB="45719"/>
                </a:tc>
                <a:tc>
                  <a:txBody>
                    <a:bodyPr/>
                    <a:lstStyle/>
                    <a:p>
                      <a:pPr algn="ctr"/>
                      <a:r>
                        <a:rPr lang="en-US" sz="1600" dirty="0"/>
                        <a:t>Yes</a:t>
                      </a:r>
                    </a:p>
                  </a:txBody>
                  <a:tcPr marT="45719" marB="45719"/>
                </a:tc>
                <a:extLst>
                  <a:ext uri="{0D108BD9-81ED-4DB2-BD59-A6C34878D82A}">
                    <a16:rowId xmlns:a16="http://schemas.microsoft.com/office/drawing/2014/main" val="10008"/>
                  </a:ext>
                </a:extLst>
              </a:tr>
            </a:tbl>
          </a:graphicData>
        </a:graphic>
      </p:graphicFrame>
      <p:sp>
        <p:nvSpPr>
          <p:cNvPr id="5" name="Title 1"/>
          <p:cNvSpPr>
            <a:spLocks noGrp="1"/>
          </p:cNvSpPr>
          <p:nvPr>
            <p:ph type="title"/>
          </p:nvPr>
        </p:nvSpPr>
        <p:spPr bwMode="auto">
          <a:xfrm>
            <a:off x="1295400" y="152400"/>
            <a:ext cx="7772400" cy="563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dirty="0">
                <a:latin typeface="Verdana" charset="0"/>
                <a:ea typeface="ＭＳ Ｐゴシック" charset="0"/>
              </a:rPr>
              <a:t>Subrecipient/Contractor Determinations</a:t>
            </a:r>
            <a:endParaRPr lang="en-US" sz="2500" dirty="0">
              <a:latin typeface="Verdana" charset="0"/>
              <a:ea typeface="ＭＳ Ｐゴシック" charset="0"/>
            </a:endParaRPr>
          </a:p>
        </p:txBody>
      </p:sp>
    </p:spTree>
    <p:extLst>
      <p:ext uri="{BB962C8B-B14F-4D97-AF65-F5344CB8AC3E}">
        <p14:creationId xmlns:p14="http://schemas.microsoft.com/office/powerpoint/2010/main" val="3913709047"/>
      </p:ext>
    </p:extLst>
  </p:cSld>
  <p:clrMapOvr>
    <a:masterClrMapping/>
  </p:clrMapOvr>
  <p:transition spd="med">
    <p:pull dir="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600200"/>
            <a:ext cx="6858000" cy="4525963"/>
          </a:xfrm>
        </p:spPr>
        <p:txBody>
          <a:bodyPr vert="horz" wrap="square" lIns="91440" tIns="45720" rIns="91440" bIns="45720" numCol="1" anchor="t" anchorCtr="0" compatLnSpc="1">
            <a:prstTxWarp prst="textNoShape">
              <a:avLst/>
            </a:prstTxWarp>
          </a:bodyPr>
          <a:lstStyle/>
          <a:p>
            <a:pPr algn="ctr" eaLnBrk="1" hangingPunct="1">
              <a:buFontTx/>
              <a:buNone/>
            </a:pPr>
            <a:endParaRPr lang="en-US" sz="4400" dirty="0">
              <a:effectLst>
                <a:outerShdw blurRad="38100" dist="38100" dir="2700000" algn="tl">
                  <a:srgbClr val="DDDDDD"/>
                </a:outerShdw>
              </a:effectLst>
              <a:latin typeface="Verdana" charset="0"/>
              <a:ea typeface="ＭＳ Ｐゴシック" charset="0"/>
            </a:endParaRPr>
          </a:p>
          <a:p>
            <a:pPr algn="ctr" eaLnBrk="1" hangingPunct="1">
              <a:buFontTx/>
              <a:buNone/>
            </a:pPr>
            <a:r>
              <a:rPr lang="en-US" sz="4400" dirty="0">
                <a:effectLst>
                  <a:outerShdw blurRad="38100" dist="38100" dir="2700000" algn="tl">
                    <a:srgbClr val="DDDDDD"/>
                  </a:outerShdw>
                </a:effectLst>
                <a:latin typeface="Verdana" charset="0"/>
                <a:ea typeface="ＭＳ Ｐゴシック" charset="0"/>
              </a:rPr>
              <a:t>Procurement Policies and Procedures</a:t>
            </a:r>
          </a:p>
        </p:txBody>
      </p:sp>
    </p:spTree>
    <p:extLst>
      <p:ext uri="{BB962C8B-B14F-4D97-AF65-F5344CB8AC3E}">
        <p14:creationId xmlns:p14="http://schemas.microsoft.com/office/powerpoint/2010/main" val="2932103351"/>
      </p:ext>
    </p:extLst>
  </p:cSld>
  <p:clrMapOvr>
    <a:masterClrMapping/>
  </p:clrMapOvr>
  <p:transition spd="med">
    <p:pull dir="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p:cNvSpPr>
          <p:nvPr>
            <p:ph idx="1"/>
          </p:nvPr>
        </p:nvSpPr>
        <p:spPr bwMode="auto">
          <a:xfrm>
            <a:off x="1295400" y="762000"/>
            <a:ext cx="7848600" cy="6096000"/>
          </a:xfrm>
          <a:ln>
            <a:miter lim="800000"/>
            <a:headEnd/>
            <a:tailEnd/>
          </a:ln>
        </p:spPr>
        <p:txBody>
          <a:bodyPr vert="horz" wrap="square" lIns="91440" tIns="45720" rIns="91440" bIns="45720" numCol="1" anchor="t" anchorCtr="0" compatLnSpc="1">
            <a:prstTxWarp prst="textNoShape">
              <a:avLst/>
            </a:prstTxWarp>
          </a:bodyPr>
          <a:lstStyle/>
          <a:p>
            <a:pPr marL="0" eaLnBrk="1" hangingPunct="1">
              <a:buFontTx/>
              <a:buNone/>
            </a:pPr>
            <a:r>
              <a:rPr lang="en-US" sz="2400" b="0" dirty="0">
                <a:latin typeface="Verdana" charset="0"/>
                <a:ea typeface="ＭＳ Ｐゴシック" charset="0"/>
              </a:rPr>
              <a:t>Procurement is the process used to obtain good and services from an outside vendor.</a:t>
            </a:r>
          </a:p>
          <a:p>
            <a:pPr eaLnBrk="1" hangingPunct="1">
              <a:buFontTx/>
              <a:buNone/>
            </a:pPr>
            <a:endParaRPr lang="en-US" sz="100" dirty="0">
              <a:latin typeface="Verdana" charset="0"/>
              <a:ea typeface="ＭＳ Ｐゴシック" charset="0"/>
            </a:endParaRPr>
          </a:p>
          <a:p>
            <a:pPr eaLnBrk="1" hangingPunct="1">
              <a:buFontTx/>
              <a:buNone/>
            </a:pPr>
            <a:endParaRPr lang="en-US" sz="800" dirty="0">
              <a:latin typeface="Verdana" charset="0"/>
              <a:ea typeface="ＭＳ Ｐゴシック" charset="0"/>
            </a:endParaRPr>
          </a:p>
          <a:p>
            <a:pPr eaLnBrk="1" hangingPunct="1">
              <a:spcBef>
                <a:spcPts val="1128"/>
              </a:spcBef>
            </a:pPr>
            <a:r>
              <a:rPr lang="en-US" b="0" dirty="0">
                <a:latin typeface="Verdana" charset="0"/>
                <a:ea typeface="ＭＳ Ｐゴシック" charset="0"/>
              </a:rPr>
              <a:t>Documented procurement policy</a:t>
            </a:r>
          </a:p>
          <a:p>
            <a:pPr eaLnBrk="1" hangingPunct="1">
              <a:spcBef>
                <a:spcPts val="1128"/>
              </a:spcBef>
            </a:pPr>
            <a:r>
              <a:rPr lang="en-US" b="0" dirty="0">
                <a:latin typeface="Verdana" charset="0"/>
                <a:ea typeface="ＭＳ Ｐゴシック" charset="0"/>
              </a:rPr>
              <a:t>Comply with CFR 200.318 – 200.326 </a:t>
            </a:r>
          </a:p>
          <a:p>
            <a:pPr eaLnBrk="1" hangingPunct="1">
              <a:spcBef>
                <a:spcPts val="1128"/>
              </a:spcBef>
            </a:pPr>
            <a:r>
              <a:rPr lang="en-US" dirty="0">
                <a:latin typeface="Verdana" charset="0"/>
                <a:ea typeface="ＭＳ Ｐゴシック" charset="0"/>
                <a:sym typeface="Wingdings"/>
              </a:rPr>
              <a:t>Check SAM.gov for vendor/consultant prior to issuing contract (Be sure to include this check in your policies – common monitoring finding)</a:t>
            </a:r>
          </a:p>
          <a:p>
            <a:pPr eaLnBrk="1" hangingPunct="1">
              <a:spcBef>
                <a:spcPts val="1128"/>
              </a:spcBef>
            </a:pPr>
            <a:r>
              <a:rPr lang="en-US" b="0" dirty="0">
                <a:latin typeface="Verdana" charset="0"/>
                <a:ea typeface="ＭＳ Ｐゴシック" charset="0"/>
              </a:rPr>
              <a:t>Conflicts of interest </a:t>
            </a:r>
          </a:p>
          <a:p>
            <a:pPr eaLnBrk="1" hangingPunct="1">
              <a:spcBef>
                <a:spcPts val="1128"/>
              </a:spcBef>
            </a:pPr>
            <a:r>
              <a:rPr lang="en-US" b="0" dirty="0">
                <a:latin typeface="Verdana" charset="0"/>
                <a:ea typeface="ＭＳ Ｐゴシック" charset="0"/>
              </a:rPr>
              <a:t>Consistent across the board (regardless of Federal/non-Federal)</a:t>
            </a:r>
          </a:p>
          <a:p>
            <a:pPr eaLnBrk="1" hangingPunct="1">
              <a:spcBef>
                <a:spcPts val="1128"/>
              </a:spcBef>
            </a:pPr>
            <a:r>
              <a:rPr lang="en-US" b="0" dirty="0">
                <a:latin typeface="Verdana" charset="0"/>
                <a:ea typeface="ＭＳ Ｐゴシック" charset="0"/>
              </a:rPr>
              <a:t>Free and open competition</a:t>
            </a:r>
          </a:p>
        </p:txBody>
      </p:sp>
      <p:sp>
        <p:nvSpPr>
          <p:cNvPr id="5" name="Title 1"/>
          <p:cNvSpPr>
            <a:spLocks noGrp="1"/>
          </p:cNvSpPr>
          <p:nvPr>
            <p:ph type="title"/>
          </p:nvPr>
        </p:nvSpPr>
        <p:spPr bwMode="auto">
          <a:xfrm>
            <a:off x="457200" y="152400"/>
            <a:ext cx="8229600" cy="487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latin typeface="Verdana" charset="0"/>
                <a:ea typeface="ＭＳ Ｐゴシック" charset="0"/>
              </a:rPr>
              <a:t>	</a:t>
            </a:r>
            <a:r>
              <a:rPr lang="en-US" sz="2800" dirty="0">
                <a:latin typeface="Verdana" charset="0"/>
                <a:ea typeface="ＭＳ Ｐゴシック" charset="0"/>
              </a:rPr>
              <a:t>Procurement</a:t>
            </a:r>
          </a:p>
        </p:txBody>
      </p:sp>
    </p:spTree>
    <p:extLst>
      <p:ext uri="{BB962C8B-B14F-4D97-AF65-F5344CB8AC3E}">
        <p14:creationId xmlns:p14="http://schemas.microsoft.com/office/powerpoint/2010/main" val="665068954"/>
      </p:ext>
    </p:extLst>
  </p:cSld>
  <p:clrMapOvr>
    <a:masterClrMapping/>
  </p:clrMapOvr>
  <p:transition spd="med">
    <p:pull dir="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p:cNvSpPr>
          <p:nvPr>
            <p:ph idx="1"/>
          </p:nvPr>
        </p:nvSpPr>
        <p:spPr bwMode="auto">
          <a:xfrm>
            <a:off x="1295400" y="762000"/>
            <a:ext cx="7848600" cy="6096000"/>
          </a:xfrm>
          <a:ln>
            <a:miter lim="800000"/>
            <a:headEnd/>
            <a:tailEnd/>
          </a:ln>
        </p:spPr>
        <p:txBody>
          <a:bodyPr vert="horz" wrap="square" lIns="91440" tIns="45720" rIns="91440" bIns="45720" numCol="1" anchor="t" anchorCtr="0" compatLnSpc="1">
            <a:prstTxWarp prst="textNoShape">
              <a:avLst/>
            </a:prstTxWarp>
          </a:bodyPr>
          <a:lstStyle/>
          <a:p>
            <a:pPr eaLnBrk="1" hangingPunct="1">
              <a:buFontTx/>
              <a:buNone/>
            </a:pPr>
            <a:r>
              <a:rPr lang="en-US" sz="2400" b="0" dirty="0">
                <a:latin typeface="Verdana" charset="0"/>
                <a:ea typeface="ＭＳ Ｐゴシック" charset="0"/>
              </a:rPr>
              <a:t>Procurement – continued</a:t>
            </a:r>
          </a:p>
          <a:p>
            <a:pPr eaLnBrk="1" hangingPunct="1">
              <a:buFontTx/>
              <a:buNone/>
            </a:pPr>
            <a:endParaRPr lang="en-US" sz="100" dirty="0">
              <a:latin typeface="Verdana" charset="0"/>
              <a:ea typeface="ＭＳ Ｐゴシック" charset="0"/>
            </a:endParaRPr>
          </a:p>
          <a:p>
            <a:pPr eaLnBrk="1" hangingPunct="1">
              <a:buFontTx/>
              <a:buNone/>
            </a:pPr>
            <a:endParaRPr lang="en-US" sz="800" dirty="0">
              <a:latin typeface="Verdana" charset="0"/>
              <a:ea typeface="ＭＳ Ｐゴシック" charset="0"/>
            </a:endParaRPr>
          </a:p>
          <a:p>
            <a:pPr eaLnBrk="1" hangingPunct="1">
              <a:spcBef>
                <a:spcPts val="1128"/>
              </a:spcBef>
            </a:pPr>
            <a:r>
              <a:rPr lang="en-US" b="0" dirty="0">
                <a:latin typeface="Verdana" charset="0"/>
                <a:ea typeface="ＭＳ Ｐゴシック" charset="0"/>
                <a:sym typeface="Wingdings"/>
              </a:rPr>
              <a:t>Lease vs. Purchase Analysis</a:t>
            </a:r>
          </a:p>
          <a:p>
            <a:pPr eaLnBrk="1" hangingPunct="1">
              <a:spcBef>
                <a:spcPts val="1128"/>
              </a:spcBef>
            </a:pPr>
            <a:r>
              <a:rPr lang="en-US" b="0" dirty="0">
                <a:latin typeface="Verdana" charset="0"/>
                <a:ea typeface="ＭＳ Ｐゴシック" charset="0"/>
                <a:sym typeface="Wingdings"/>
              </a:rPr>
              <a:t>Maintain records detailing each procurement </a:t>
            </a:r>
          </a:p>
          <a:p>
            <a:pPr eaLnBrk="1" hangingPunct="1">
              <a:spcBef>
                <a:spcPts val="1128"/>
              </a:spcBef>
            </a:pPr>
            <a:r>
              <a:rPr lang="en-US" b="0" dirty="0">
                <a:latin typeface="Verdana" charset="0"/>
                <a:ea typeface="ＭＳ Ｐゴシック" charset="0"/>
              </a:rPr>
              <a:t>Prior Approval for sole-source contracts (non-competitive) </a:t>
            </a:r>
            <a:r>
              <a:rPr lang="en-US" b="0" dirty="0">
                <a:latin typeface="Verdana" charset="0"/>
                <a:ea typeface="ＭＳ Ｐゴシック" charset="0"/>
                <a:sym typeface="Wingdings"/>
              </a:rPr>
              <a:t> $250,000+</a:t>
            </a:r>
          </a:p>
          <a:p>
            <a:pPr eaLnBrk="1" hangingPunct="1">
              <a:spcBef>
                <a:spcPts val="1128"/>
              </a:spcBef>
            </a:pPr>
            <a:r>
              <a:rPr lang="en-US" b="0" dirty="0">
                <a:latin typeface="Verdana" charset="0"/>
                <a:ea typeface="ＭＳ Ｐゴシック" charset="0"/>
                <a:sym typeface="Wingdings"/>
              </a:rPr>
              <a:t>Contract should outline payment terms</a:t>
            </a:r>
          </a:p>
          <a:p>
            <a:pPr eaLnBrk="1" hangingPunct="1">
              <a:spcBef>
                <a:spcPts val="1128"/>
              </a:spcBef>
            </a:pPr>
            <a:r>
              <a:rPr lang="en-US" b="0" dirty="0">
                <a:latin typeface="Verdana" charset="0"/>
                <a:ea typeface="ＭＳ Ｐゴシック" charset="0"/>
              </a:rPr>
              <a:t>Avoid obtaining unnecessary or duplicative items</a:t>
            </a:r>
          </a:p>
          <a:p>
            <a:pPr marL="0" indent="0" eaLnBrk="1" hangingPunct="1">
              <a:spcBef>
                <a:spcPts val="1128"/>
              </a:spcBef>
              <a:buNone/>
            </a:pPr>
            <a:endParaRPr lang="en-US" b="0" dirty="0">
              <a:latin typeface="Verdana" charset="0"/>
              <a:ea typeface="ＭＳ Ｐゴシック" charset="0"/>
              <a:sym typeface="Wingdings"/>
            </a:endParaRPr>
          </a:p>
          <a:p>
            <a:pPr marL="0" indent="0" eaLnBrk="1" hangingPunct="1">
              <a:spcBef>
                <a:spcPts val="1128"/>
              </a:spcBef>
              <a:buNone/>
            </a:pPr>
            <a:endParaRPr lang="en-US" b="0" dirty="0">
              <a:latin typeface="Verdana" charset="0"/>
              <a:ea typeface="ＭＳ Ｐゴシック" charset="0"/>
              <a:sym typeface="Wingdings"/>
            </a:endParaRPr>
          </a:p>
          <a:p>
            <a:pPr marL="0" indent="0" eaLnBrk="1" hangingPunct="1">
              <a:spcBef>
                <a:spcPts val="1128"/>
              </a:spcBef>
              <a:buNone/>
            </a:pPr>
            <a:endParaRPr lang="en-US" b="0" dirty="0">
              <a:latin typeface="Verdana" charset="0"/>
              <a:ea typeface="ＭＳ Ｐゴシック" charset="0"/>
            </a:endParaRPr>
          </a:p>
        </p:txBody>
      </p:sp>
      <p:sp>
        <p:nvSpPr>
          <p:cNvPr id="5" name="Title 1"/>
          <p:cNvSpPr>
            <a:spLocks noGrp="1"/>
          </p:cNvSpPr>
          <p:nvPr>
            <p:ph type="title"/>
          </p:nvPr>
        </p:nvSpPr>
        <p:spPr bwMode="auto">
          <a:xfrm>
            <a:off x="457200" y="152400"/>
            <a:ext cx="8229600" cy="487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latin typeface="Verdana" charset="0"/>
                <a:ea typeface="ＭＳ Ｐゴシック" charset="0"/>
              </a:rPr>
              <a:t>	</a:t>
            </a:r>
            <a:r>
              <a:rPr lang="en-US" sz="2800" dirty="0">
                <a:latin typeface="Verdana" charset="0"/>
                <a:ea typeface="ＭＳ Ｐゴシック" charset="0"/>
              </a:rPr>
              <a:t>Procurement</a:t>
            </a:r>
          </a:p>
        </p:txBody>
      </p:sp>
    </p:spTree>
    <p:extLst>
      <p:ext uri="{BB962C8B-B14F-4D97-AF65-F5344CB8AC3E}">
        <p14:creationId xmlns:p14="http://schemas.microsoft.com/office/powerpoint/2010/main" val="1388863845"/>
      </p:ext>
    </p:extLst>
  </p:cSld>
  <p:clrMapOvr>
    <a:masterClrMapping/>
  </p:clrMapOvr>
  <p:transition spd="med">
    <p:pull dir="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Content Placeholder 2"/>
          <p:cNvSpPr>
            <a:spLocks noGrp="1"/>
          </p:cNvSpPr>
          <p:nvPr>
            <p:ph idx="1"/>
          </p:nvPr>
        </p:nvSpPr>
        <p:spPr bwMode="auto">
          <a:xfrm>
            <a:off x="1295400" y="762000"/>
            <a:ext cx="7848600" cy="6096000"/>
          </a:xfrm>
          <a:ln>
            <a:miter lim="800000"/>
            <a:headEnd/>
            <a:tailEnd/>
          </a:ln>
        </p:spPr>
        <p:txBody>
          <a:bodyPr vert="horz" wrap="square" lIns="91440" tIns="45720" rIns="91440" bIns="45720" numCol="1" anchor="t" anchorCtr="0" compatLnSpc="1">
            <a:prstTxWarp prst="textNoShape">
              <a:avLst/>
            </a:prstTxWarp>
          </a:bodyPr>
          <a:lstStyle/>
          <a:p>
            <a:pPr eaLnBrk="1" hangingPunct="1">
              <a:buFontTx/>
              <a:buNone/>
            </a:pPr>
            <a:r>
              <a:rPr lang="en-US" sz="3000" b="0" dirty="0">
                <a:latin typeface="Verdana" charset="0"/>
                <a:ea typeface="ＭＳ Ｐゴシック" charset="0"/>
              </a:rPr>
              <a:t>Consultants</a:t>
            </a:r>
          </a:p>
          <a:p>
            <a:pPr eaLnBrk="1" hangingPunct="1">
              <a:buFontTx/>
              <a:buNone/>
            </a:pPr>
            <a:endParaRPr lang="en-US" sz="100" dirty="0">
              <a:latin typeface="Verdana" charset="0"/>
              <a:ea typeface="ＭＳ Ｐゴシック" charset="0"/>
            </a:endParaRPr>
          </a:p>
          <a:p>
            <a:pPr eaLnBrk="1" hangingPunct="1">
              <a:buFontTx/>
              <a:buNone/>
            </a:pPr>
            <a:endParaRPr lang="en-US" sz="800" dirty="0">
              <a:latin typeface="Verdana" charset="0"/>
              <a:ea typeface="ＭＳ Ｐゴシック" charset="0"/>
            </a:endParaRPr>
          </a:p>
          <a:p>
            <a:pPr eaLnBrk="1" hangingPunct="1">
              <a:spcBef>
                <a:spcPts val="1128"/>
              </a:spcBef>
            </a:pPr>
            <a:r>
              <a:rPr lang="en-US" b="0" dirty="0">
                <a:latin typeface="Verdana" charset="0"/>
                <a:ea typeface="ＭＳ Ｐゴシック" charset="0"/>
              </a:rPr>
              <a:t>Reasonable rate of compensation for consultants</a:t>
            </a:r>
          </a:p>
          <a:p>
            <a:pPr eaLnBrk="1" hangingPunct="1">
              <a:spcBef>
                <a:spcPts val="1128"/>
              </a:spcBef>
            </a:pPr>
            <a:r>
              <a:rPr lang="en-US" b="0" dirty="0">
                <a:latin typeface="Verdana" charset="0"/>
                <a:ea typeface="ＭＳ Ｐゴシック" charset="0"/>
              </a:rPr>
              <a:t>Rate should be based on the individual consultant’s experience and education and the current market conditions</a:t>
            </a:r>
          </a:p>
          <a:p>
            <a:pPr eaLnBrk="1" hangingPunct="1">
              <a:spcBef>
                <a:spcPts val="1128"/>
              </a:spcBef>
            </a:pPr>
            <a:r>
              <a:rPr lang="en-US" b="0" dirty="0">
                <a:latin typeface="Verdana" charset="0"/>
                <a:ea typeface="ＭＳ Ｐゴシック" charset="0"/>
              </a:rPr>
              <a:t>Prior approval is required for rates in excess of $650/day or $81.25/hour</a:t>
            </a:r>
          </a:p>
          <a:p>
            <a:pPr eaLnBrk="1" hangingPunct="1">
              <a:spcBef>
                <a:spcPts val="1128"/>
              </a:spcBef>
            </a:pPr>
            <a:r>
              <a:rPr lang="en-US" b="0" dirty="0">
                <a:latin typeface="Verdana" charset="0"/>
                <a:ea typeface="ＭＳ Ｐゴシック" charset="0"/>
              </a:rPr>
              <a:t>The $650/day rate is a Prior Approval Threshold ONLY</a:t>
            </a:r>
          </a:p>
          <a:p>
            <a:pPr eaLnBrk="1" hangingPunct="1">
              <a:spcBef>
                <a:spcPts val="1128"/>
              </a:spcBef>
            </a:pPr>
            <a:endParaRPr lang="en-US" b="0" dirty="0">
              <a:latin typeface="Verdana" charset="0"/>
              <a:ea typeface="ＭＳ Ｐゴシック" charset="0"/>
              <a:sym typeface="Wingdings"/>
            </a:endParaRPr>
          </a:p>
          <a:p>
            <a:pPr algn="ctr" eaLnBrk="1" hangingPunct="1">
              <a:spcBef>
                <a:spcPts val="1128"/>
              </a:spcBef>
              <a:buFont typeface="Wingdings" panose="05000000000000000000" pitchFamily="2" charset="2"/>
              <a:buChar char="à"/>
            </a:pPr>
            <a:r>
              <a:rPr lang="en-US" sz="3200" dirty="0">
                <a:latin typeface="Verdana" charset="0"/>
                <a:ea typeface="ＭＳ Ｐゴシック" charset="0"/>
                <a:sym typeface="Wingdings"/>
              </a:rPr>
              <a:t>$650 per day is a threshold, </a:t>
            </a:r>
          </a:p>
          <a:p>
            <a:pPr marL="0" indent="0" algn="ctr" eaLnBrk="1" hangingPunct="1">
              <a:spcBef>
                <a:spcPts val="1128"/>
              </a:spcBef>
              <a:buNone/>
            </a:pPr>
            <a:r>
              <a:rPr lang="en-US" sz="3200" dirty="0">
                <a:latin typeface="Verdana" charset="0"/>
                <a:ea typeface="ＭＳ Ｐゴシック" charset="0"/>
                <a:sym typeface="Wingdings"/>
              </a:rPr>
              <a:t>n</a:t>
            </a:r>
            <a:r>
              <a:rPr lang="en-US" sz="3200" dirty="0">
                <a:latin typeface="Verdana" charset="0"/>
                <a:ea typeface="ＭＳ Ｐゴシック" charset="0"/>
              </a:rPr>
              <a:t>ot a standard OVW or DOJ rate</a:t>
            </a:r>
          </a:p>
        </p:txBody>
      </p:sp>
      <p:sp>
        <p:nvSpPr>
          <p:cNvPr id="5" name="Title 1"/>
          <p:cNvSpPr>
            <a:spLocks noGrp="1"/>
          </p:cNvSpPr>
          <p:nvPr>
            <p:ph type="title"/>
          </p:nvPr>
        </p:nvSpPr>
        <p:spPr bwMode="auto">
          <a:xfrm>
            <a:off x="457200" y="152400"/>
            <a:ext cx="8229600" cy="487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dirty="0">
                <a:latin typeface="Verdana" charset="0"/>
                <a:ea typeface="ＭＳ Ｐゴシック" charset="0"/>
              </a:rPr>
              <a:t>	</a:t>
            </a:r>
            <a:r>
              <a:rPr lang="en-US" sz="2800" dirty="0">
                <a:latin typeface="Verdana" charset="0"/>
                <a:ea typeface="ＭＳ Ｐゴシック" charset="0"/>
              </a:rPr>
              <a:t>Procurement</a:t>
            </a:r>
          </a:p>
        </p:txBody>
      </p:sp>
    </p:spTree>
    <p:extLst>
      <p:ext uri="{BB962C8B-B14F-4D97-AF65-F5344CB8AC3E}">
        <p14:creationId xmlns:p14="http://schemas.microsoft.com/office/powerpoint/2010/main" val="1341827722"/>
      </p:ext>
    </p:extLst>
  </p:cSld>
  <p:clrMapOvr>
    <a:masterClrMapping/>
  </p:clrMapOvr>
  <p:transition spd="med">
    <p:pull dir="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600200"/>
            <a:ext cx="7696200" cy="4525963"/>
          </a:xfrm>
        </p:spPr>
        <p:txBody>
          <a:bodyPr vert="horz" wrap="square" lIns="91440" tIns="45720" rIns="91440" bIns="45720" numCol="1" anchor="t" anchorCtr="0" compatLnSpc="1">
            <a:prstTxWarp prst="textNoShape">
              <a:avLst/>
            </a:prstTxWarp>
          </a:bodyPr>
          <a:lstStyle/>
          <a:p>
            <a:pPr algn="ctr" eaLnBrk="1" hangingPunct="1">
              <a:buFontTx/>
              <a:buNone/>
            </a:pPr>
            <a:endParaRPr lang="en-US" sz="4400" dirty="0">
              <a:effectLst>
                <a:outerShdw blurRad="38100" dist="38100" dir="2700000" algn="tl">
                  <a:srgbClr val="DDDDDD"/>
                </a:outerShdw>
              </a:effectLst>
              <a:latin typeface="Verdana" charset="0"/>
              <a:ea typeface="ＭＳ Ｐゴシック" charset="0"/>
            </a:endParaRPr>
          </a:p>
          <a:p>
            <a:pPr algn="ctr" eaLnBrk="1" hangingPunct="1">
              <a:buFontTx/>
              <a:buNone/>
            </a:pPr>
            <a:r>
              <a:rPr lang="en-US" sz="4400" dirty="0">
                <a:effectLst>
                  <a:outerShdw blurRad="38100" dist="38100" dir="2700000" algn="tl">
                    <a:srgbClr val="DDDDDD"/>
                  </a:outerShdw>
                </a:effectLst>
                <a:latin typeface="Verdana" charset="0"/>
                <a:ea typeface="ＭＳ Ｐゴシック" charset="0"/>
              </a:rPr>
              <a:t>Managing and Monitoring Subawards</a:t>
            </a:r>
          </a:p>
        </p:txBody>
      </p:sp>
    </p:spTree>
    <p:extLst>
      <p:ext uri="{BB962C8B-B14F-4D97-AF65-F5344CB8AC3E}">
        <p14:creationId xmlns:p14="http://schemas.microsoft.com/office/powerpoint/2010/main" val="3906673060"/>
      </p:ext>
    </p:extLst>
  </p:cSld>
  <p:clrMapOvr>
    <a:masterClrMapping/>
  </p:clrMapOvr>
  <p:transition spd="med">
    <p:pull dir="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bwMode="auto">
          <a:xfrm>
            <a:off x="1295400" y="228600"/>
            <a:ext cx="7696200" cy="563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800" dirty="0">
                <a:latin typeface="Verdana" charset="0"/>
                <a:ea typeface="ＭＳ Ｐゴシック" charset="0"/>
              </a:rPr>
              <a:t>Subawards/Subrecipients</a:t>
            </a:r>
          </a:p>
        </p:txBody>
      </p:sp>
      <p:sp>
        <p:nvSpPr>
          <p:cNvPr id="7171" name="Content Placeholder 2"/>
          <p:cNvSpPr>
            <a:spLocks noGrp="1"/>
          </p:cNvSpPr>
          <p:nvPr>
            <p:ph idx="1"/>
          </p:nvPr>
        </p:nvSpPr>
        <p:spPr bwMode="auto">
          <a:xfrm>
            <a:off x="1304636" y="685800"/>
            <a:ext cx="7620000" cy="61722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Tx/>
              <a:buNone/>
              <a:defRPr/>
            </a:pPr>
            <a:endParaRPr lang="en-US" sz="1000" dirty="0">
              <a:latin typeface="Verdana" charset="0"/>
              <a:ea typeface="ＭＳ Ｐゴシック" charset="0"/>
            </a:endParaRPr>
          </a:p>
          <a:p>
            <a:pPr>
              <a:buFontTx/>
              <a:buNone/>
              <a:defRPr/>
            </a:pPr>
            <a:r>
              <a:rPr lang="en-US" sz="2400" dirty="0">
                <a:latin typeface="Verdana" charset="0"/>
                <a:ea typeface="ＭＳ Ｐゴシック" charset="0"/>
              </a:rPr>
              <a:t>Pass-through entities are required to:</a:t>
            </a:r>
          </a:p>
          <a:p>
            <a:pPr>
              <a:buFontTx/>
              <a:buNone/>
              <a:defRPr/>
            </a:pPr>
            <a:endParaRPr lang="en-US" sz="500" dirty="0">
              <a:latin typeface="Verdana" charset="0"/>
              <a:ea typeface="ＭＳ Ｐゴシック" charset="0"/>
            </a:endParaRPr>
          </a:p>
          <a:p>
            <a:pPr marL="347472">
              <a:spcBef>
                <a:spcPts val="1128"/>
              </a:spcBef>
              <a:spcAft>
                <a:spcPts val="600"/>
              </a:spcAft>
              <a:buClrTx/>
              <a:defRPr/>
            </a:pPr>
            <a:r>
              <a:rPr lang="en-US" b="0" dirty="0">
                <a:latin typeface="Verdana" charset="0"/>
                <a:ea typeface="ＭＳ Ｐゴシック" charset="0"/>
              </a:rPr>
              <a:t>Clearly identify the agreement as a subaward and include all required information (outlined in 2 CFR 200.331(a))</a:t>
            </a:r>
          </a:p>
          <a:p>
            <a:pPr marL="347472">
              <a:spcBef>
                <a:spcPts val="1128"/>
              </a:spcBef>
              <a:spcAft>
                <a:spcPts val="600"/>
              </a:spcAft>
              <a:buClrTx/>
              <a:defRPr/>
            </a:pPr>
            <a:r>
              <a:rPr lang="en-US" b="0" dirty="0">
                <a:latin typeface="Verdana" charset="0"/>
                <a:ea typeface="ＭＳ Ｐゴシック" charset="0"/>
              </a:rPr>
              <a:t>Evaluate subrecipient’s potential risk for non-compliance with Federal statutes, regulations, and award requirements to determine appropriate level of subrecipient monitoring. Consider the following –</a:t>
            </a:r>
          </a:p>
          <a:p>
            <a:pPr marL="747522" lvl="1">
              <a:spcBef>
                <a:spcPts val="1128"/>
              </a:spcBef>
              <a:spcAft>
                <a:spcPts val="600"/>
              </a:spcAft>
              <a:buClrTx/>
              <a:defRPr/>
            </a:pPr>
            <a:r>
              <a:rPr lang="en-US" dirty="0" err="1">
                <a:latin typeface="Verdana" charset="0"/>
                <a:ea typeface="ＭＳ Ｐゴシック" charset="0"/>
              </a:rPr>
              <a:t>Subrecipient’s</a:t>
            </a:r>
            <a:r>
              <a:rPr lang="en-US" dirty="0">
                <a:latin typeface="Verdana" charset="0"/>
                <a:ea typeface="ＭＳ Ｐゴシック" charset="0"/>
              </a:rPr>
              <a:t> prior history with similar subawards</a:t>
            </a:r>
          </a:p>
          <a:p>
            <a:pPr marL="747522" lvl="1">
              <a:spcBef>
                <a:spcPts val="1128"/>
              </a:spcBef>
              <a:spcAft>
                <a:spcPts val="600"/>
              </a:spcAft>
              <a:buClrTx/>
              <a:defRPr/>
            </a:pPr>
            <a:r>
              <a:rPr lang="en-US" b="0" dirty="0">
                <a:latin typeface="Verdana" charset="0"/>
                <a:ea typeface="ＭＳ Ｐゴシック" charset="0"/>
              </a:rPr>
              <a:t>Results of previous audits</a:t>
            </a:r>
          </a:p>
          <a:p>
            <a:pPr marL="747522" lvl="1">
              <a:spcBef>
                <a:spcPts val="1128"/>
              </a:spcBef>
              <a:spcAft>
                <a:spcPts val="600"/>
              </a:spcAft>
              <a:buClrTx/>
              <a:defRPr/>
            </a:pPr>
            <a:r>
              <a:rPr lang="en-US" dirty="0">
                <a:latin typeface="Verdana" charset="0"/>
                <a:ea typeface="ＭＳ Ｐゴシック" charset="0"/>
              </a:rPr>
              <a:t>Whether subrecipient has new personnel or new/substantially changed systems</a:t>
            </a:r>
          </a:p>
          <a:p>
            <a:pPr marL="747522" lvl="1">
              <a:spcBef>
                <a:spcPts val="1128"/>
              </a:spcBef>
              <a:spcAft>
                <a:spcPts val="600"/>
              </a:spcAft>
              <a:buClrTx/>
              <a:defRPr/>
            </a:pPr>
            <a:r>
              <a:rPr lang="en-US" dirty="0">
                <a:latin typeface="Verdana" charset="0"/>
                <a:ea typeface="ＭＳ Ｐゴシック" charset="0"/>
              </a:rPr>
              <a:t>Extent and results of Federal agency monitoring</a:t>
            </a:r>
          </a:p>
          <a:p>
            <a:pPr marL="747522" lvl="1">
              <a:spcBef>
                <a:spcPts val="1128"/>
              </a:spcBef>
              <a:spcAft>
                <a:spcPts val="600"/>
              </a:spcAft>
              <a:buClrTx/>
              <a:defRPr/>
            </a:pPr>
            <a:endParaRPr lang="en-US" b="0" dirty="0">
              <a:latin typeface="Verdana" charset="0"/>
              <a:ea typeface="ＭＳ Ｐゴシック" charset="0"/>
            </a:endParaRPr>
          </a:p>
          <a:p>
            <a:pPr>
              <a:buFontTx/>
              <a:buChar char="-"/>
              <a:defRPr/>
            </a:pPr>
            <a:endParaRPr lang="en-US" dirty="0">
              <a:latin typeface="Verdana" charset="0"/>
              <a:ea typeface="ＭＳ Ｐゴシック" charset="0"/>
            </a:endParaRPr>
          </a:p>
        </p:txBody>
      </p:sp>
    </p:spTree>
    <p:extLst>
      <p:ext uri="{BB962C8B-B14F-4D97-AF65-F5344CB8AC3E}">
        <p14:creationId xmlns:p14="http://schemas.microsoft.com/office/powerpoint/2010/main" val="4183216695"/>
      </p:ext>
    </p:extLst>
  </p:cSld>
  <p:clrMapOvr>
    <a:masterClrMapping/>
  </p:clrMapOvr>
  <p:transition spd="med">
    <p:pull dir="r"/>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bwMode="auto">
          <a:xfrm>
            <a:off x="1295400" y="228600"/>
            <a:ext cx="7696200" cy="563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800" dirty="0">
                <a:latin typeface="Verdana" charset="0"/>
                <a:ea typeface="ＭＳ Ｐゴシック" charset="0"/>
              </a:rPr>
              <a:t>Subawards/Subrecipients</a:t>
            </a:r>
          </a:p>
        </p:txBody>
      </p:sp>
      <p:sp>
        <p:nvSpPr>
          <p:cNvPr id="7171" name="Content Placeholder 2"/>
          <p:cNvSpPr>
            <a:spLocks noGrp="1"/>
          </p:cNvSpPr>
          <p:nvPr>
            <p:ph idx="1"/>
          </p:nvPr>
        </p:nvSpPr>
        <p:spPr bwMode="auto">
          <a:xfrm>
            <a:off x="1295400" y="762000"/>
            <a:ext cx="7620000" cy="6096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Tx/>
              <a:buNone/>
              <a:defRPr/>
            </a:pPr>
            <a:r>
              <a:rPr lang="en-US" sz="2400" dirty="0">
                <a:latin typeface="Verdana" charset="0"/>
                <a:ea typeface="ＭＳ Ｐゴシック" charset="0"/>
              </a:rPr>
              <a:t>Pass-through entities are required to:</a:t>
            </a:r>
          </a:p>
          <a:p>
            <a:pPr>
              <a:buFontTx/>
              <a:buNone/>
              <a:defRPr/>
            </a:pPr>
            <a:endParaRPr lang="en-US" sz="500" dirty="0">
              <a:latin typeface="Verdana" charset="0"/>
              <a:ea typeface="ＭＳ Ｐゴシック" charset="0"/>
            </a:endParaRPr>
          </a:p>
          <a:p>
            <a:pPr marL="347472">
              <a:spcBef>
                <a:spcPts val="1128"/>
              </a:spcBef>
              <a:spcAft>
                <a:spcPts val="600"/>
              </a:spcAft>
              <a:buClrTx/>
              <a:defRPr/>
            </a:pPr>
            <a:r>
              <a:rPr lang="en-US" sz="2000" dirty="0">
                <a:latin typeface="Verdana" charset="0"/>
                <a:ea typeface="ＭＳ Ｐゴシック" charset="0"/>
                <a:sym typeface="Wingdings"/>
              </a:rPr>
              <a:t>Check SAM.gov for vendor/consultant prior to issuing contract (Be sure to include this check in your policies – common monitoring finding)</a:t>
            </a:r>
          </a:p>
          <a:p>
            <a:pPr marL="347472">
              <a:spcBef>
                <a:spcPts val="1128"/>
              </a:spcBef>
              <a:spcAft>
                <a:spcPts val="600"/>
              </a:spcAft>
              <a:buClrTx/>
              <a:defRPr/>
            </a:pPr>
            <a:r>
              <a:rPr lang="en-US" sz="2000" b="0" dirty="0">
                <a:latin typeface="Verdana" charset="0"/>
                <a:ea typeface="ＭＳ Ｐゴシック" charset="0"/>
              </a:rPr>
              <a:t>Add additional special conditions as needed, based on risk assessment</a:t>
            </a:r>
          </a:p>
          <a:p>
            <a:pPr marL="347472">
              <a:spcBef>
                <a:spcPts val="1128"/>
              </a:spcBef>
              <a:spcAft>
                <a:spcPts val="600"/>
              </a:spcAft>
              <a:buClrTx/>
              <a:defRPr/>
            </a:pPr>
            <a:r>
              <a:rPr lang="en-US" sz="2000" b="0" dirty="0">
                <a:latin typeface="Verdana" charset="0"/>
                <a:ea typeface="ＭＳ Ｐゴシック" charset="0"/>
              </a:rPr>
              <a:t>Verify that subrecipients is audited as required by Subpart F, if required</a:t>
            </a:r>
          </a:p>
          <a:p>
            <a:pPr marL="347472">
              <a:spcBef>
                <a:spcPts val="1128"/>
              </a:spcBef>
              <a:spcAft>
                <a:spcPts val="600"/>
              </a:spcAft>
              <a:buClrTx/>
              <a:defRPr/>
            </a:pPr>
            <a:r>
              <a:rPr lang="en-US" sz="2000" b="0" dirty="0">
                <a:latin typeface="Verdana" charset="0"/>
                <a:ea typeface="ＭＳ Ｐゴシック" charset="0"/>
              </a:rPr>
              <a:t>Consider if results of </a:t>
            </a:r>
            <a:r>
              <a:rPr lang="en-US" sz="2000" b="0" dirty="0" err="1">
                <a:latin typeface="Verdana" charset="0"/>
                <a:ea typeface="ＭＳ Ｐゴシック" charset="0"/>
              </a:rPr>
              <a:t>subrecipient’s</a:t>
            </a:r>
            <a:r>
              <a:rPr lang="en-US" sz="2000" b="0" dirty="0">
                <a:latin typeface="Verdana" charset="0"/>
                <a:ea typeface="ＭＳ Ｐゴシック" charset="0"/>
              </a:rPr>
              <a:t> audits/reviews require you to make any adjustments to your records</a:t>
            </a:r>
          </a:p>
          <a:p>
            <a:pPr marL="347472">
              <a:spcBef>
                <a:spcPts val="1128"/>
              </a:spcBef>
              <a:spcAft>
                <a:spcPts val="600"/>
              </a:spcAft>
              <a:buClrTx/>
              <a:defRPr/>
            </a:pPr>
            <a:r>
              <a:rPr lang="en-US" sz="2000" b="0" dirty="0">
                <a:latin typeface="Verdana" charset="0"/>
                <a:ea typeface="ＭＳ Ｐゴシック" charset="0"/>
              </a:rPr>
              <a:t>Monitor activities, financial/performance reports, and audit compliance (as required in Subpart F)</a:t>
            </a:r>
          </a:p>
          <a:p>
            <a:pPr marL="347472">
              <a:spcBef>
                <a:spcPts val="1128"/>
              </a:spcBef>
              <a:spcAft>
                <a:spcPts val="600"/>
              </a:spcAft>
              <a:buClrTx/>
              <a:defRPr/>
            </a:pPr>
            <a:r>
              <a:rPr lang="en-US" sz="2000" b="0" dirty="0">
                <a:latin typeface="Verdana" charset="0"/>
                <a:ea typeface="ＭＳ Ｐゴシック" charset="0"/>
              </a:rPr>
              <a:t>When necessary, take enforcement action for non-compliance</a:t>
            </a:r>
            <a:endParaRPr lang="en-US" sz="2000" dirty="0">
              <a:latin typeface="Verdana" charset="0"/>
              <a:ea typeface="ＭＳ Ｐゴシック" charset="0"/>
            </a:endParaRPr>
          </a:p>
          <a:p>
            <a:pPr>
              <a:buFontTx/>
              <a:buChar char="-"/>
              <a:defRPr/>
            </a:pPr>
            <a:endParaRPr lang="en-US" sz="2000" dirty="0">
              <a:latin typeface="Verdana" charset="0"/>
              <a:ea typeface="ＭＳ Ｐゴシック" charset="0"/>
            </a:endParaRPr>
          </a:p>
        </p:txBody>
      </p:sp>
    </p:spTree>
    <p:extLst>
      <p:ext uri="{BB962C8B-B14F-4D97-AF65-F5344CB8AC3E}">
        <p14:creationId xmlns:p14="http://schemas.microsoft.com/office/powerpoint/2010/main" val="4064427187"/>
      </p:ext>
    </p:extLst>
  </p:cSld>
  <p:clrMapOvr>
    <a:masterClrMapping/>
  </p:clrMapOvr>
  <p:transition spd="med">
    <p:pull dir="r"/>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bwMode="auto">
          <a:xfrm>
            <a:off x="1295400" y="228600"/>
            <a:ext cx="7696200" cy="563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800" dirty="0">
                <a:latin typeface="Verdana" charset="0"/>
                <a:ea typeface="ＭＳ Ｐゴシック" charset="0"/>
              </a:rPr>
              <a:t>Subawards/Subrecipients</a:t>
            </a:r>
          </a:p>
        </p:txBody>
      </p:sp>
      <p:sp>
        <p:nvSpPr>
          <p:cNvPr id="7171" name="Content Placeholder 2"/>
          <p:cNvSpPr>
            <a:spLocks noGrp="1"/>
          </p:cNvSpPr>
          <p:nvPr>
            <p:ph idx="1"/>
          </p:nvPr>
        </p:nvSpPr>
        <p:spPr bwMode="auto">
          <a:xfrm>
            <a:off x="1295400" y="762000"/>
            <a:ext cx="7620000" cy="6096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Tx/>
              <a:buNone/>
              <a:defRPr/>
            </a:pPr>
            <a:endParaRPr lang="en-US" sz="1000" dirty="0">
              <a:latin typeface="Verdana" charset="0"/>
              <a:ea typeface="ＭＳ Ｐゴシック" charset="0"/>
            </a:endParaRPr>
          </a:p>
          <a:p>
            <a:pPr marL="0" indent="0">
              <a:buNone/>
              <a:defRPr/>
            </a:pPr>
            <a:r>
              <a:rPr lang="en-US" sz="2800" b="0" dirty="0">
                <a:latin typeface="Verdana" charset="0"/>
                <a:ea typeface="ＭＳ Ｐゴシック" charset="0"/>
              </a:rPr>
              <a:t>Subrecipient Monitoring</a:t>
            </a:r>
          </a:p>
          <a:p>
            <a:pPr marL="0" indent="0">
              <a:buNone/>
              <a:defRPr/>
            </a:pPr>
            <a:endParaRPr lang="en-US" b="0" dirty="0">
              <a:latin typeface="Verdana" charset="0"/>
              <a:ea typeface="ＭＳ Ｐゴシック" charset="0"/>
            </a:endParaRPr>
          </a:p>
          <a:p>
            <a:pPr marL="0" indent="0">
              <a:buNone/>
              <a:defRPr/>
            </a:pPr>
            <a:r>
              <a:rPr lang="en-US" b="0" dirty="0">
                <a:latin typeface="Verdana" charset="0"/>
                <a:ea typeface="ＭＳ Ｐゴシック" charset="0"/>
              </a:rPr>
              <a:t>Monitor activities of the subrecipient to ensure award is used for intended/authorized purposes; compliance with statutes, regulations and terms and conditions of award; and performance goals are achieved. </a:t>
            </a:r>
          </a:p>
          <a:p>
            <a:pPr marL="0" indent="0">
              <a:buNone/>
              <a:defRPr/>
            </a:pPr>
            <a:endParaRPr lang="en-US" sz="1000" b="0" dirty="0">
              <a:latin typeface="Verdana" charset="0"/>
              <a:ea typeface="ＭＳ Ｐゴシック" charset="0"/>
            </a:endParaRPr>
          </a:p>
          <a:p>
            <a:pPr marL="0" indent="0">
              <a:buNone/>
              <a:defRPr/>
            </a:pPr>
            <a:r>
              <a:rPr lang="en-US" b="0" dirty="0">
                <a:latin typeface="Verdana" charset="0"/>
                <a:ea typeface="ＭＳ Ｐゴシック" charset="0"/>
              </a:rPr>
              <a:t>Subrecipient monitoring </a:t>
            </a:r>
            <a:r>
              <a:rPr lang="en-US" dirty="0">
                <a:latin typeface="Verdana" charset="0"/>
                <a:ea typeface="ＭＳ Ｐゴシック" charset="0"/>
              </a:rPr>
              <a:t>MUST</a:t>
            </a:r>
            <a:r>
              <a:rPr lang="en-US" b="0" dirty="0">
                <a:latin typeface="Verdana" charset="0"/>
                <a:ea typeface="ＭＳ Ｐゴシック" charset="0"/>
              </a:rPr>
              <a:t> include –</a:t>
            </a:r>
          </a:p>
          <a:p>
            <a:pPr>
              <a:defRPr/>
            </a:pPr>
            <a:r>
              <a:rPr lang="en-US" b="0" dirty="0">
                <a:latin typeface="Verdana" charset="0"/>
                <a:ea typeface="ＭＳ Ｐゴシック" charset="0"/>
              </a:rPr>
              <a:t>Reviewing financial and performance reports</a:t>
            </a:r>
          </a:p>
          <a:p>
            <a:pPr>
              <a:defRPr/>
            </a:pPr>
            <a:r>
              <a:rPr lang="en-US" b="0" dirty="0">
                <a:latin typeface="Verdana" charset="0"/>
                <a:ea typeface="ＭＳ Ｐゴシック" charset="0"/>
              </a:rPr>
              <a:t>Addressing any deficiencies identified during audits, monitoring or other means</a:t>
            </a:r>
          </a:p>
          <a:p>
            <a:pPr>
              <a:defRPr/>
            </a:pPr>
            <a:r>
              <a:rPr lang="en-US" b="0" dirty="0">
                <a:latin typeface="Verdana" charset="0"/>
                <a:ea typeface="ＭＳ Ｐゴシック" charset="0"/>
              </a:rPr>
              <a:t>Issuing management decision for audit findings</a:t>
            </a:r>
          </a:p>
          <a:p>
            <a:pPr>
              <a:defRPr/>
            </a:pPr>
            <a:endParaRPr lang="en-US" b="0" dirty="0">
              <a:latin typeface="Verdana" charset="0"/>
              <a:ea typeface="ＭＳ Ｐゴシック" charset="0"/>
            </a:endParaRPr>
          </a:p>
          <a:p>
            <a:pPr>
              <a:defRPr/>
            </a:pPr>
            <a:endParaRPr lang="en-US" b="0" dirty="0">
              <a:latin typeface="Verdana" charset="0"/>
              <a:ea typeface="ＭＳ Ｐゴシック" charset="0"/>
            </a:endParaRPr>
          </a:p>
          <a:p>
            <a:pPr>
              <a:defRPr/>
            </a:pPr>
            <a:endParaRPr lang="en-US" dirty="0">
              <a:latin typeface="Verdana" charset="0"/>
              <a:ea typeface="ＭＳ Ｐゴシック" charset="0"/>
            </a:endParaRPr>
          </a:p>
          <a:p>
            <a:pPr>
              <a:buFontTx/>
              <a:buChar char="-"/>
              <a:defRPr/>
            </a:pPr>
            <a:endParaRPr lang="en-US" dirty="0">
              <a:latin typeface="Verdana" charset="0"/>
              <a:ea typeface="ＭＳ Ｐゴシック" charset="0"/>
            </a:endParaRPr>
          </a:p>
        </p:txBody>
      </p:sp>
    </p:spTree>
    <p:extLst>
      <p:ext uri="{BB962C8B-B14F-4D97-AF65-F5344CB8AC3E}">
        <p14:creationId xmlns:p14="http://schemas.microsoft.com/office/powerpoint/2010/main" val="1534146057"/>
      </p:ext>
    </p:extLst>
  </p:cSld>
  <p:clrMapOvr>
    <a:masterClrMapping/>
  </p:clrMapOvr>
  <p:transition spd="med">
    <p:pull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xfrm>
            <a:off x="1295400" y="228600"/>
            <a:ext cx="7848600"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500" dirty="0">
                <a:latin typeface="Verdana" charset="0"/>
                <a:ea typeface="ＭＳ Ｐゴシック" charset="0"/>
              </a:rPr>
              <a:t>Grants Financial Management Training</a:t>
            </a:r>
          </a:p>
        </p:txBody>
      </p:sp>
      <p:sp>
        <p:nvSpPr>
          <p:cNvPr id="36867" name="Content Placeholder 2"/>
          <p:cNvSpPr>
            <a:spLocks noGrp="1"/>
          </p:cNvSpPr>
          <p:nvPr>
            <p:ph idx="1"/>
          </p:nvPr>
        </p:nvSpPr>
        <p:spPr bwMode="auto">
          <a:xfrm>
            <a:off x="1295400" y="762000"/>
            <a:ext cx="7924800" cy="6400800"/>
          </a:xfrm>
          <a:ln>
            <a:miter lim="800000"/>
            <a:headEnd/>
            <a:tailEnd/>
          </a:ln>
        </p:spPr>
        <p:txBody>
          <a:bodyPr vert="horz" wrap="square" lIns="91440" tIns="45720" rIns="91440" bIns="45720" numCol="1" anchor="t" anchorCtr="0" compatLnSpc="1">
            <a:prstTxWarp prst="textNoShape">
              <a:avLst/>
            </a:prstTxWarp>
          </a:bodyPr>
          <a:lstStyle/>
          <a:p>
            <a:pPr marL="0" indent="0" eaLnBrk="1" hangingPunct="1">
              <a:spcBef>
                <a:spcPts val="1176"/>
              </a:spcBef>
              <a:buNone/>
            </a:pPr>
            <a:r>
              <a:rPr lang="en-US" sz="3000" dirty="0">
                <a:latin typeface="Verdana" charset="0"/>
                <a:ea typeface="ＭＳ Ｐゴシック" charset="0"/>
              </a:rPr>
              <a:t>Online Training</a:t>
            </a:r>
          </a:p>
          <a:p>
            <a:pPr marL="0" indent="0" eaLnBrk="1" hangingPunct="1">
              <a:spcBef>
                <a:spcPts val="1176"/>
              </a:spcBef>
              <a:buNone/>
            </a:pPr>
            <a:endParaRPr lang="en-US" sz="800" dirty="0">
              <a:latin typeface="Verdana" charset="0"/>
              <a:ea typeface="ＭＳ Ｐゴシック" charset="0"/>
            </a:endParaRPr>
          </a:p>
          <a:p>
            <a:pPr marL="0" indent="0" eaLnBrk="1" hangingPunct="1">
              <a:spcBef>
                <a:spcPts val="1176"/>
              </a:spcBef>
            </a:pPr>
            <a:r>
              <a:rPr lang="en-US" sz="2400" dirty="0">
                <a:latin typeface="Verdana" charset="0"/>
                <a:ea typeface="ＭＳ Ｐゴシック" charset="0"/>
              </a:rPr>
              <a:t>  </a:t>
            </a:r>
            <a:r>
              <a:rPr lang="en-US" sz="2400" b="0" dirty="0">
                <a:latin typeface="Verdana" charset="0"/>
                <a:ea typeface="ＭＳ Ｐゴシック" charset="0"/>
              </a:rPr>
              <a:t>Basic grants financial management course</a:t>
            </a:r>
          </a:p>
          <a:p>
            <a:pPr marL="0" indent="0" eaLnBrk="1" hangingPunct="1">
              <a:spcBef>
                <a:spcPts val="1176"/>
              </a:spcBef>
            </a:pPr>
            <a:r>
              <a:rPr lang="en-US" sz="2400" b="0" dirty="0">
                <a:latin typeface="Verdana" charset="0"/>
                <a:ea typeface="ＭＳ Ｐゴシック" charset="0"/>
              </a:rPr>
              <a:t>  Online, no limitation for registration</a:t>
            </a:r>
          </a:p>
          <a:p>
            <a:pPr marL="0" indent="0" eaLnBrk="1" hangingPunct="1">
              <a:spcBef>
                <a:spcPts val="1176"/>
              </a:spcBef>
            </a:pPr>
            <a:r>
              <a:rPr lang="en-US" sz="2400" b="0" dirty="0">
                <a:latin typeface="Verdana" charset="0"/>
                <a:ea typeface="ＭＳ Ｐゴシック" charset="0"/>
              </a:rPr>
              <a:t>  Register with your vendor and award number</a:t>
            </a:r>
          </a:p>
          <a:p>
            <a:pPr marL="0" indent="0" eaLnBrk="1" hangingPunct="1">
              <a:spcBef>
                <a:spcPts val="1176"/>
              </a:spcBef>
            </a:pPr>
            <a:r>
              <a:rPr lang="en-US" sz="2400" b="0" dirty="0">
                <a:latin typeface="Verdana" charset="0"/>
                <a:ea typeface="ＭＳ Ｐゴシック" charset="0"/>
              </a:rPr>
              <a:t>  One year to complete the course</a:t>
            </a:r>
          </a:p>
          <a:p>
            <a:pPr marL="0" indent="0" eaLnBrk="1" hangingPunct="1">
              <a:spcBef>
                <a:spcPts val="1176"/>
              </a:spcBef>
            </a:pPr>
            <a:r>
              <a:rPr lang="en-US" sz="2400" b="0" dirty="0">
                <a:latin typeface="Verdana" charset="0"/>
                <a:ea typeface="ＭＳ Ｐゴシック" charset="0"/>
              </a:rPr>
              <a:t>  Approximately 14-16 hours to complete </a:t>
            </a:r>
          </a:p>
          <a:p>
            <a:pPr marL="0" indent="0" eaLnBrk="1" hangingPunct="1">
              <a:spcBef>
                <a:spcPts val="1176"/>
              </a:spcBef>
            </a:pPr>
            <a:r>
              <a:rPr lang="en-US" sz="2400" b="0" dirty="0">
                <a:latin typeface="Verdana" charset="0"/>
                <a:ea typeface="ＭＳ Ｐゴシック" charset="0"/>
              </a:rPr>
              <a:t>  Final exam is optional</a:t>
            </a:r>
          </a:p>
          <a:p>
            <a:pPr marL="0" indent="0" eaLnBrk="1" hangingPunct="1">
              <a:buFontTx/>
              <a:buNone/>
            </a:pPr>
            <a:endParaRPr lang="en-US" sz="2000" dirty="0">
              <a:latin typeface="Verdana" charset="0"/>
              <a:ea typeface="ＭＳ Ｐゴシック" charset="0"/>
            </a:endParaRPr>
          </a:p>
          <a:p>
            <a:pPr marL="0" indent="0" eaLnBrk="1" hangingPunct="1">
              <a:buFontTx/>
              <a:buNone/>
            </a:pPr>
            <a:r>
              <a:rPr lang="en-US" sz="2800" dirty="0">
                <a:latin typeface="Verdana" charset="0"/>
                <a:ea typeface="ＭＳ Ｐゴシック" charset="0"/>
                <a:hlinkClick r:id="rId3"/>
              </a:rPr>
              <a:t>https://ojpfgm.webfirst.com/</a:t>
            </a:r>
            <a:r>
              <a:rPr lang="en-US" sz="2800" dirty="0">
                <a:latin typeface="Verdana" charset="0"/>
                <a:ea typeface="ＭＳ Ｐゴシック" charset="0"/>
              </a:rPr>
              <a:t> </a:t>
            </a:r>
            <a:endParaRPr lang="en-US" sz="2000" dirty="0">
              <a:latin typeface="Verdana" charset="0"/>
              <a:ea typeface="ＭＳ Ｐゴシック" charset="0"/>
            </a:endParaRPr>
          </a:p>
        </p:txBody>
      </p:sp>
    </p:spTree>
    <p:extLst>
      <p:ext uri="{BB962C8B-B14F-4D97-AF65-F5344CB8AC3E}">
        <p14:creationId xmlns:p14="http://schemas.microsoft.com/office/powerpoint/2010/main" val="2735652247"/>
      </p:ext>
    </p:extLst>
  </p:cSld>
  <p:clrMapOvr>
    <a:masterClrMapping/>
  </p:clrMapOvr>
  <p:transition spd="med">
    <p:pull dir="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bwMode="auto">
          <a:xfrm>
            <a:off x="1295400" y="228600"/>
            <a:ext cx="7696200" cy="563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800" dirty="0">
                <a:latin typeface="Verdana" charset="0"/>
                <a:ea typeface="ＭＳ Ｐゴシック" charset="0"/>
              </a:rPr>
              <a:t>Subawards/Subrecipients</a:t>
            </a:r>
          </a:p>
        </p:txBody>
      </p:sp>
      <p:sp>
        <p:nvSpPr>
          <p:cNvPr id="7171" name="Content Placeholder 2"/>
          <p:cNvSpPr>
            <a:spLocks noGrp="1"/>
          </p:cNvSpPr>
          <p:nvPr>
            <p:ph idx="1"/>
          </p:nvPr>
        </p:nvSpPr>
        <p:spPr bwMode="auto">
          <a:xfrm>
            <a:off x="1300018" y="792163"/>
            <a:ext cx="7620000" cy="6096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Tx/>
              <a:buNone/>
              <a:defRPr/>
            </a:pPr>
            <a:endParaRPr lang="en-US" sz="1000" dirty="0">
              <a:latin typeface="Verdana" charset="0"/>
              <a:ea typeface="ＭＳ Ｐゴシック" charset="0"/>
            </a:endParaRPr>
          </a:p>
          <a:p>
            <a:pPr marL="0" indent="0">
              <a:buNone/>
              <a:defRPr/>
            </a:pPr>
            <a:r>
              <a:rPr lang="en-US" sz="2800" b="0" dirty="0">
                <a:latin typeface="Verdana" charset="0"/>
                <a:ea typeface="ＭＳ Ｐゴシック" charset="0"/>
              </a:rPr>
              <a:t>Subrecipient Monitoring</a:t>
            </a:r>
          </a:p>
          <a:p>
            <a:pPr marL="0" indent="0">
              <a:buNone/>
              <a:defRPr/>
            </a:pPr>
            <a:endParaRPr lang="en-US" sz="1000" b="0" dirty="0">
              <a:latin typeface="Verdana" charset="0"/>
              <a:ea typeface="ＭＳ Ｐゴシック" charset="0"/>
            </a:endParaRPr>
          </a:p>
          <a:p>
            <a:pPr marL="0" indent="0">
              <a:buNone/>
              <a:defRPr/>
            </a:pPr>
            <a:r>
              <a:rPr lang="en-US" sz="2400" b="0" dirty="0">
                <a:latin typeface="Verdana" charset="0"/>
                <a:ea typeface="ＭＳ Ｐゴシック" charset="0"/>
              </a:rPr>
              <a:t>Depending on the results of the risk assessment, subrecipient monitoring may also include –</a:t>
            </a:r>
          </a:p>
          <a:p>
            <a:pPr>
              <a:defRPr/>
            </a:pPr>
            <a:endParaRPr lang="en-US" sz="2400" b="0" dirty="0">
              <a:latin typeface="Verdana" charset="0"/>
              <a:ea typeface="ＭＳ Ｐゴシック" charset="0"/>
            </a:endParaRPr>
          </a:p>
          <a:p>
            <a:pPr>
              <a:defRPr/>
            </a:pPr>
            <a:r>
              <a:rPr lang="en-US" sz="2400" b="0" dirty="0">
                <a:latin typeface="Verdana" charset="0"/>
                <a:ea typeface="ＭＳ Ｐゴシック" charset="0"/>
              </a:rPr>
              <a:t>Provide training and TA</a:t>
            </a:r>
          </a:p>
          <a:p>
            <a:pPr>
              <a:defRPr/>
            </a:pPr>
            <a:r>
              <a:rPr lang="en-US" sz="2400" b="0" dirty="0">
                <a:latin typeface="Verdana" charset="0"/>
                <a:ea typeface="ＭＳ Ｐゴシック" charset="0"/>
              </a:rPr>
              <a:t>On-site monitoring</a:t>
            </a:r>
          </a:p>
          <a:p>
            <a:pPr>
              <a:defRPr/>
            </a:pPr>
            <a:r>
              <a:rPr lang="en-US" sz="2400" b="0" dirty="0">
                <a:latin typeface="Verdana" charset="0"/>
                <a:ea typeface="ＭＳ Ｐゴシック" charset="0"/>
              </a:rPr>
              <a:t>Arrange Agreed Upon Procedures engagement</a:t>
            </a:r>
          </a:p>
          <a:p>
            <a:pPr>
              <a:defRPr/>
            </a:pPr>
            <a:endParaRPr lang="en-US" b="0" dirty="0">
              <a:latin typeface="Verdana" charset="0"/>
              <a:ea typeface="ＭＳ Ｐゴシック" charset="0"/>
            </a:endParaRPr>
          </a:p>
          <a:p>
            <a:pPr>
              <a:defRPr/>
            </a:pPr>
            <a:endParaRPr lang="en-US" b="0" dirty="0">
              <a:latin typeface="Verdana" charset="0"/>
              <a:ea typeface="ＭＳ Ｐゴシック" charset="0"/>
            </a:endParaRPr>
          </a:p>
          <a:p>
            <a:pPr>
              <a:defRPr/>
            </a:pPr>
            <a:endParaRPr lang="en-US" dirty="0">
              <a:latin typeface="Verdana" charset="0"/>
              <a:ea typeface="ＭＳ Ｐゴシック" charset="0"/>
            </a:endParaRPr>
          </a:p>
          <a:p>
            <a:pPr>
              <a:buFontTx/>
              <a:buChar char="-"/>
              <a:defRPr/>
            </a:pPr>
            <a:endParaRPr lang="en-US" dirty="0">
              <a:latin typeface="Verdana" charset="0"/>
              <a:ea typeface="ＭＳ Ｐゴシック" charset="0"/>
            </a:endParaRPr>
          </a:p>
        </p:txBody>
      </p:sp>
    </p:spTree>
    <p:extLst>
      <p:ext uri="{BB962C8B-B14F-4D97-AF65-F5344CB8AC3E}">
        <p14:creationId xmlns:p14="http://schemas.microsoft.com/office/powerpoint/2010/main" val="3533471256"/>
      </p:ext>
    </p:extLst>
  </p:cSld>
  <p:clrMapOvr>
    <a:masterClrMapping/>
  </p:clrMapOvr>
  <p:transition spd="med">
    <p:pull dir="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vert="horz" wrap="square" lIns="91440" tIns="45720" rIns="91440" bIns="45720" numCol="1" anchor="t" anchorCtr="0" compatLnSpc="1">
            <a:prstTxWarp prst="textNoShape">
              <a:avLst/>
            </a:prstTxWarp>
          </a:bodyPr>
          <a:lstStyle/>
          <a:p>
            <a:pPr algn="ctr" eaLnBrk="1" hangingPunct="1">
              <a:buFontTx/>
              <a:buNone/>
            </a:pPr>
            <a:endParaRPr lang="en-US" sz="4400" dirty="0">
              <a:effectLst>
                <a:outerShdw blurRad="38100" dist="38100" dir="2700000" algn="tl">
                  <a:srgbClr val="DDDDDD"/>
                </a:outerShdw>
              </a:effectLst>
              <a:latin typeface="Verdana" charset="0"/>
              <a:ea typeface="ＭＳ Ｐゴシック" charset="0"/>
            </a:endParaRPr>
          </a:p>
          <a:p>
            <a:pPr algn="ctr" eaLnBrk="1" hangingPunct="1">
              <a:buFontTx/>
              <a:buNone/>
            </a:pPr>
            <a:r>
              <a:rPr lang="en-US" sz="4400" dirty="0">
                <a:effectLst>
                  <a:outerShdw blurRad="38100" dist="38100" dir="2700000" algn="tl">
                    <a:srgbClr val="DDDDDD"/>
                  </a:outerShdw>
                </a:effectLst>
                <a:latin typeface="Verdana" charset="0"/>
                <a:ea typeface="ＭＳ Ｐゴシック" charset="0"/>
              </a:rPr>
              <a:t>Grant</a:t>
            </a:r>
          </a:p>
          <a:p>
            <a:pPr algn="ctr" eaLnBrk="1" hangingPunct="1">
              <a:buFontTx/>
              <a:buNone/>
            </a:pPr>
            <a:r>
              <a:rPr lang="en-US" sz="4400" dirty="0">
                <a:effectLst>
                  <a:outerShdw blurRad="38100" dist="38100" dir="2700000" algn="tl">
                    <a:srgbClr val="DDDDDD"/>
                  </a:outerShdw>
                </a:effectLst>
                <a:latin typeface="Verdana" charset="0"/>
                <a:ea typeface="ＭＳ Ｐゴシック" charset="0"/>
              </a:rPr>
              <a:t>Adjustments</a:t>
            </a:r>
          </a:p>
        </p:txBody>
      </p:sp>
    </p:spTree>
    <p:extLst>
      <p:ext uri="{BB962C8B-B14F-4D97-AF65-F5344CB8AC3E}">
        <p14:creationId xmlns:p14="http://schemas.microsoft.com/office/powerpoint/2010/main" val="2799924609"/>
      </p:ext>
    </p:extLst>
  </p:cSld>
  <p:clrMapOvr>
    <a:masterClrMapping/>
  </p:clrMapOvr>
  <p:transition spd="med">
    <p:pull dir="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bwMode="auto">
          <a:xfrm>
            <a:off x="457200" y="2286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dirty="0">
                <a:latin typeface="Verdana" charset="0"/>
                <a:ea typeface="ＭＳ Ｐゴシック" charset="0"/>
              </a:rPr>
              <a:t>	</a:t>
            </a:r>
            <a:r>
              <a:rPr lang="en-US" sz="2800" dirty="0">
                <a:latin typeface="Verdana" charset="0"/>
                <a:ea typeface="ＭＳ Ｐゴシック" charset="0"/>
              </a:rPr>
              <a:t>Grant Adjustments</a:t>
            </a:r>
          </a:p>
        </p:txBody>
      </p:sp>
      <p:sp>
        <p:nvSpPr>
          <p:cNvPr id="50179" name="Content Placeholder 2"/>
          <p:cNvSpPr>
            <a:spLocks noGrp="1"/>
          </p:cNvSpPr>
          <p:nvPr>
            <p:ph idx="1"/>
          </p:nvPr>
        </p:nvSpPr>
        <p:spPr bwMode="auto">
          <a:xfrm>
            <a:off x="1295400" y="838200"/>
            <a:ext cx="7848600" cy="6019800"/>
          </a:xfrm>
          <a:ln>
            <a:miter lim="800000"/>
            <a:headEnd/>
            <a:tailEnd/>
          </a:ln>
        </p:spPr>
        <p:txBody>
          <a:bodyPr vert="horz" wrap="square" lIns="91440" tIns="45720" rIns="91440" bIns="45720" numCol="1" anchor="t" anchorCtr="0" compatLnSpc="1">
            <a:prstTxWarp prst="textNoShape">
              <a:avLst/>
            </a:prstTxWarp>
          </a:bodyPr>
          <a:lstStyle/>
          <a:p>
            <a:pPr eaLnBrk="1" hangingPunct="1">
              <a:buFontTx/>
              <a:buNone/>
              <a:defRPr/>
            </a:pPr>
            <a:endParaRPr lang="en-US" sz="800" dirty="0">
              <a:ea typeface="ＭＳ Ｐゴシック" pitchFamily="34" charset="-128"/>
              <a:cs typeface="+mn-cs"/>
            </a:endParaRPr>
          </a:p>
          <a:p>
            <a:pPr marL="0" indent="0" eaLnBrk="1" hangingPunct="1">
              <a:buFontTx/>
              <a:buNone/>
              <a:defRPr/>
            </a:pPr>
            <a:r>
              <a:rPr lang="en-US" sz="2600" dirty="0">
                <a:ea typeface="ＭＳ Ｐゴシック" pitchFamily="34" charset="-128"/>
                <a:cs typeface="+mn-cs"/>
              </a:rPr>
              <a:t>Grant Adjustment Notices (GANs) are processed in GMS  </a:t>
            </a:r>
          </a:p>
          <a:p>
            <a:pPr marL="0" indent="0" eaLnBrk="1" hangingPunct="1">
              <a:buFontTx/>
              <a:buNone/>
              <a:defRPr/>
            </a:pPr>
            <a:endParaRPr lang="en-US" dirty="0">
              <a:ea typeface="ＭＳ Ｐゴシック" pitchFamily="34" charset="-128"/>
              <a:cs typeface="+mn-cs"/>
            </a:endParaRPr>
          </a:p>
          <a:p>
            <a:pPr marL="0" indent="0" eaLnBrk="1" hangingPunct="1">
              <a:buFontTx/>
              <a:buNone/>
              <a:defRPr/>
            </a:pPr>
            <a:r>
              <a:rPr lang="en-US" dirty="0">
                <a:ea typeface="ＭＳ Ｐゴシック" pitchFamily="34" charset="-128"/>
                <a:cs typeface="+mn-cs"/>
              </a:rPr>
              <a:t>Types of GANs reviewed by GFMD:</a:t>
            </a:r>
          </a:p>
          <a:p>
            <a:pPr eaLnBrk="1" hangingPunct="1">
              <a:defRPr/>
            </a:pPr>
            <a:r>
              <a:rPr lang="en-US" sz="2300" b="0" dirty="0">
                <a:ea typeface="ＭＳ Ｐゴシック" pitchFamily="34" charset="-128"/>
                <a:cs typeface="+mn-cs"/>
              </a:rPr>
              <a:t>Budget Modifications</a:t>
            </a:r>
          </a:p>
          <a:p>
            <a:pPr eaLnBrk="1" hangingPunct="1">
              <a:defRPr/>
            </a:pPr>
            <a:r>
              <a:rPr lang="en-US" sz="2300" b="0" dirty="0">
                <a:ea typeface="ＭＳ Ｐゴシック" pitchFamily="34" charset="-128"/>
                <a:cs typeface="+mn-cs"/>
              </a:rPr>
              <a:t>Change in grant period (grant extension)</a:t>
            </a:r>
          </a:p>
          <a:p>
            <a:pPr eaLnBrk="1" hangingPunct="1">
              <a:defRPr/>
            </a:pPr>
            <a:r>
              <a:rPr lang="en-US" sz="2300" b="0" dirty="0">
                <a:ea typeface="ＭＳ Ｐゴシック" pitchFamily="34" charset="-128"/>
                <a:cs typeface="+mn-cs"/>
              </a:rPr>
              <a:t>Removal of Special Conditions</a:t>
            </a:r>
          </a:p>
          <a:p>
            <a:pPr eaLnBrk="1" hangingPunct="1">
              <a:defRPr/>
            </a:pPr>
            <a:endParaRPr lang="en-US" dirty="0">
              <a:ea typeface="ＭＳ Ｐゴシック" pitchFamily="34" charset="-128"/>
              <a:cs typeface="+mn-cs"/>
            </a:endParaRPr>
          </a:p>
        </p:txBody>
      </p:sp>
    </p:spTree>
    <p:extLst>
      <p:ext uri="{BB962C8B-B14F-4D97-AF65-F5344CB8AC3E}">
        <p14:creationId xmlns:p14="http://schemas.microsoft.com/office/powerpoint/2010/main" val="1563364626"/>
      </p:ext>
    </p:extLst>
  </p:cSld>
  <p:clrMapOvr>
    <a:masterClrMapping/>
  </p:clrMapOvr>
  <p:transition spd="med">
    <p:pull dir="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bwMode="auto">
          <a:xfrm>
            <a:off x="457200" y="2286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dirty="0">
                <a:latin typeface="Verdana" charset="0"/>
                <a:ea typeface="ＭＳ Ｐゴシック" charset="0"/>
              </a:rPr>
              <a:t>	</a:t>
            </a:r>
            <a:r>
              <a:rPr lang="en-US" sz="2800" dirty="0">
                <a:latin typeface="Verdana" charset="0"/>
                <a:ea typeface="ＭＳ Ｐゴシック" charset="0"/>
              </a:rPr>
              <a:t>Grant Adjustments</a:t>
            </a:r>
          </a:p>
        </p:txBody>
      </p:sp>
      <p:sp>
        <p:nvSpPr>
          <p:cNvPr id="50179" name="Content Placeholder 2"/>
          <p:cNvSpPr>
            <a:spLocks noGrp="1"/>
          </p:cNvSpPr>
          <p:nvPr>
            <p:ph idx="1"/>
          </p:nvPr>
        </p:nvSpPr>
        <p:spPr bwMode="auto">
          <a:xfrm>
            <a:off x="1295400" y="838200"/>
            <a:ext cx="7848600" cy="6019800"/>
          </a:xfrm>
          <a:ln>
            <a:miter lim="800000"/>
            <a:headEnd/>
            <a:tailEnd/>
          </a:ln>
        </p:spPr>
        <p:txBody>
          <a:bodyPr vert="horz" wrap="square" lIns="91440" tIns="45720" rIns="91440" bIns="45720" numCol="1" anchor="t" anchorCtr="0" compatLnSpc="1">
            <a:prstTxWarp prst="textNoShape">
              <a:avLst/>
            </a:prstTxWarp>
          </a:bodyPr>
          <a:lstStyle/>
          <a:p>
            <a:pPr eaLnBrk="1" hangingPunct="1">
              <a:buFontTx/>
              <a:buNone/>
              <a:defRPr/>
            </a:pPr>
            <a:endParaRPr lang="en-US" sz="800" dirty="0">
              <a:ea typeface="ＭＳ Ｐゴシック" pitchFamily="34" charset="-128"/>
              <a:cs typeface="+mn-cs"/>
            </a:endParaRPr>
          </a:p>
          <a:p>
            <a:pPr marL="0" indent="0" eaLnBrk="1" hangingPunct="1">
              <a:buFontTx/>
              <a:buNone/>
              <a:defRPr/>
            </a:pPr>
            <a:r>
              <a:rPr lang="en-US" sz="2400" dirty="0">
                <a:ea typeface="ＭＳ Ｐゴシック" pitchFamily="34" charset="-128"/>
              </a:rPr>
              <a:t>Budget Modification GANs</a:t>
            </a:r>
          </a:p>
          <a:p>
            <a:pPr marL="0" indent="0" eaLnBrk="1" hangingPunct="1">
              <a:buFontTx/>
              <a:buNone/>
              <a:defRPr/>
            </a:pPr>
            <a:endParaRPr lang="en-US" sz="2400" dirty="0">
              <a:ea typeface="ＭＳ Ｐゴシック" pitchFamily="34" charset="-128"/>
            </a:endParaRPr>
          </a:p>
          <a:p>
            <a:pPr eaLnBrk="1" hangingPunct="1">
              <a:buFontTx/>
              <a:buNone/>
              <a:defRPr/>
            </a:pPr>
            <a:r>
              <a:rPr lang="en-US" sz="2400" dirty="0">
                <a:ea typeface="ＭＳ Ｐゴシック" pitchFamily="34" charset="-128"/>
              </a:rPr>
              <a:t>Prior Approval Required for:</a:t>
            </a:r>
          </a:p>
          <a:p>
            <a:pPr eaLnBrk="1" hangingPunct="1">
              <a:spcBef>
                <a:spcPts val="1128"/>
              </a:spcBef>
              <a:defRPr/>
            </a:pPr>
            <a:r>
              <a:rPr lang="en-US" b="0" dirty="0">
                <a:ea typeface="ＭＳ Ｐゴシック" pitchFamily="34" charset="-128"/>
              </a:rPr>
              <a:t>Change in scope</a:t>
            </a:r>
          </a:p>
          <a:p>
            <a:pPr eaLnBrk="1" hangingPunct="1">
              <a:spcBef>
                <a:spcPts val="1128"/>
              </a:spcBef>
              <a:defRPr/>
            </a:pPr>
            <a:r>
              <a:rPr lang="en-US" b="0" dirty="0">
                <a:ea typeface="ＭＳ Ｐゴシック" pitchFamily="34" charset="-128"/>
              </a:rPr>
              <a:t>Move funds into a category not previously approved</a:t>
            </a:r>
          </a:p>
          <a:p>
            <a:pPr eaLnBrk="1" hangingPunct="1">
              <a:spcBef>
                <a:spcPts val="1128"/>
              </a:spcBef>
              <a:defRPr/>
            </a:pPr>
            <a:r>
              <a:rPr lang="en-US" b="0" dirty="0">
                <a:ea typeface="ＭＳ Ｐゴシック" pitchFamily="34" charset="-128"/>
              </a:rPr>
              <a:t>Cumulative change greater than 10% of the award amount (i.e. $300,000 </a:t>
            </a:r>
            <a:r>
              <a:rPr lang="en-US" b="0" dirty="0">
                <a:ea typeface="ＭＳ Ｐゴシック" pitchFamily="34" charset="-128"/>
                <a:sym typeface="Wingdings" panose="05000000000000000000" pitchFamily="2" charset="2"/>
              </a:rPr>
              <a:t> </a:t>
            </a:r>
            <a:r>
              <a:rPr lang="en-US" b="0" dirty="0">
                <a:ea typeface="ＭＳ Ｐゴシック" pitchFamily="34" charset="-128"/>
              </a:rPr>
              <a:t>$30,000)</a:t>
            </a:r>
          </a:p>
          <a:p>
            <a:pPr eaLnBrk="1" hangingPunct="1">
              <a:spcBef>
                <a:spcPts val="1128"/>
              </a:spcBef>
              <a:defRPr/>
            </a:pPr>
            <a:endParaRPr lang="en-US" b="0" dirty="0">
              <a:ea typeface="ＭＳ Ｐゴシック" pitchFamily="34" charset="-128"/>
              <a:cs typeface="+mn-cs"/>
            </a:endParaRPr>
          </a:p>
          <a:p>
            <a:pPr marL="0" indent="0" eaLnBrk="1" hangingPunct="1">
              <a:spcBef>
                <a:spcPts val="1128"/>
              </a:spcBef>
              <a:buNone/>
              <a:defRPr/>
            </a:pPr>
            <a:endParaRPr lang="en-US" dirty="0">
              <a:ea typeface="ＭＳ Ｐゴシック" pitchFamily="34" charset="-128"/>
              <a:cs typeface="+mn-cs"/>
            </a:endParaRPr>
          </a:p>
        </p:txBody>
      </p:sp>
    </p:spTree>
    <p:extLst>
      <p:ext uri="{BB962C8B-B14F-4D97-AF65-F5344CB8AC3E}">
        <p14:creationId xmlns:p14="http://schemas.microsoft.com/office/powerpoint/2010/main" val="1214466481"/>
      </p:ext>
    </p:extLst>
  </p:cSld>
  <p:clrMapOvr>
    <a:masterClrMapping/>
  </p:clrMapOvr>
  <p:transition spd="med">
    <p:pull dir="r"/>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bwMode="auto">
          <a:xfrm>
            <a:off x="1295400" y="228600"/>
            <a:ext cx="7391400" cy="5635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800"/>
              <a:t>Budget Modification GAN Process</a:t>
            </a:r>
          </a:p>
        </p:txBody>
      </p:sp>
      <p:sp>
        <p:nvSpPr>
          <p:cNvPr id="22531" name="Content Placeholder 2"/>
          <p:cNvSpPr>
            <a:spLocks noGrp="1"/>
          </p:cNvSpPr>
          <p:nvPr>
            <p:ph idx="1"/>
          </p:nvPr>
        </p:nvSpPr>
        <p:spPr bwMode="auto">
          <a:xfrm>
            <a:off x="1295400" y="762000"/>
            <a:ext cx="7848600" cy="6096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endParaRPr lang="en-US" altLang="en-US" sz="2400" b="0" dirty="0"/>
          </a:p>
          <a:p>
            <a:pPr marL="0" indent="0"/>
            <a:r>
              <a:rPr lang="en-US" altLang="en-US" sz="2400" b="0" dirty="0"/>
              <a:t>Attach revised budget </a:t>
            </a:r>
          </a:p>
          <a:p>
            <a:pPr lvl="1"/>
            <a:r>
              <a:rPr lang="en-US" altLang="en-US" dirty="0"/>
              <a:t>Level of detail similar to original approved budget</a:t>
            </a:r>
          </a:p>
          <a:p>
            <a:pPr lvl="1"/>
            <a:r>
              <a:rPr lang="en-US" altLang="en-US" dirty="0"/>
              <a:t>All costs broken down and supported with narrative to justify costs</a:t>
            </a:r>
          </a:p>
          <a:p>
            <a:pPr marL="0" indent="0"/>
            <a:endParaRPr lang="en-US" altLang="en-US" sz="1000" b="0" dirty="0"/>
          </a:p>
          <a:p>
            <a:pPr marL="0" indent="0"/>
            <a:r>
              <a:rPr lang="en-US" altLang="en-US" sz="2400" b="0" dirty="0"/>
              <a:t>Attach Indirect Cost Rate Agreement, if applicable</a:t>
            </a:r>
          </a:p>
          <a:p>
            <a:pPr lvl="1"/>
            <a:r>
              <a:rPr lang="en-US" altLang="en-US" dirty="0"/>
              <a:t>If there are multiple rate agreements for different periods that cover the award period, attach all that apply</a:t>
            </a:r>
          </a:p>
          <a:p>
            <a:pPr marL="0" indent="0"/>
            <a:endParaRPr lang="en-US" altLang="en-US" sz="1000" b="0" dirty="0"/>
          </a:p>
          <a:p>
            <a:pPr marL="0" indent="0"/>
            <a:r>
              <a:rPr lang="en-US" altLang="en-US" sz="2400" b="0" dirty="0"/>
              <a:t>Budget is reviewed/approved by Program Specialist first, then Financial Analyst</a:t>
            </a:r>
          </a:p>
          <a:p>
            <a:pPr marL="0" indent="0"/>
            <a:endParaRPr lang="en-US" altLang="en-US" sz="1000" b="0" dirty="0"/>
          </a:p>
        </p:txBody>
      </p:sp>
    </p:spTree>
    <p:extLst>
      <p:ext uri="{BB962C8B-B14F-4D97-AF65-F5344CB8AC3E}">
        <p14:creationId xmlns:p14="http://schemas.microsoft.com/office/powerpoint/2010/main" val="1677725028"/>
      </p:ext>
    </p:extLst>
  </p:cSld>
  <p:clrMapOvr>
    <a:masterClrMapping/>
  </p:clrMapOvr>
  <p:transition spd="med">
    <p:pull dir="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1600200"/>
            <a:ext cx="7696200" cy="4525963"/>
          </a:xfrm>
        </p:spPr>
        <p:txBody>
          <a:bodyPr vert="horz" wrap="square" lIns="91440" tIns="45720" rIns="91440" bIns="45720" numCol="1" anchor="t" anchorCtr="0" compatLnSpc="1">
            <a:prstTxWarp prst="textNoShape">
              <a:avLst/>
            </a:prstTxWarp>
          </a:bodyPr>
          <a:lstStyle/>
          <a:p>
            <a:pPr algn="ctr" eaLnBrk="1" hangingPunct="1">
              <a:buFontTx/>
              <a:buNone/>
            </a:pPr>
            <a:endParaRPr lang="en-US" sz="4400" dirty="0">
              <a:effectLst>
                <a:outerShdw blurRad="38100" dist="38100" dir="2700000" algn="tl">
                  <a:srgbClr val="DDDDDD"/>
                </a:outerShdw>
              </a:effectLst>
              <a:latin typeface="Verdana" charset="0"/>
              <a:ea typeface="ＭＳ Ｐゴシック" charset="0"/>
            </a:endParaRPr>
          </a:p>
          <a:p>
            <a:pPr algn="ctr" eaLnBrk="1" hangingPunct="1">
              <a:buFontTx/>
              <a:buNone/>
            </a:pPr>
            <a:r>
              <a:rPr lang="en-US" sz="4400" dirty="0">
                <a:effectLst>
                  <a:outerShdw blurRad="38100" dist="38100" dir="2700000" algn="tl">
                    <a:srgbClr val="DDDDDD"/>
                  </a:outerShdw>
                </a:effectLst>
                <a:latin typeface="Verdana" charset="0"/>
                <a:ea typeface="ＭＳ Ｐゴシック" charset="0"/>
              </a:rPr>
              <a:t>Closeout/</a:t>
            </a:r>
          </a:p>
          <a:p>
            <a:pPr algn="ctr" eaLnBrk="1" hangingPunct="1">
              <a:buFontTx/>
              <a:buNone/>
            </a:pPr>
            <a:r>
              <a:rPr lang="en-US" sz="4400" dirty="0">
                <a:effectLst>
                  <a:outerShdw blurRad="38100" dist="38100" dir="2700000" algn="tl">
                    <a:srgbClr val="DDDDDD"/>
                  </a:outerShdw>
                </a:effectLst>
                <a:latin typeface="Verdana" charset="0"/>
                <a:ea typeface="ＭＳ Ｐゴシック" charset="0"/>
              </a:rPr>
              <a:t>Records Retention</a:t>
            </a:r>
          </a:p>
        </p:txBody>
      </p:sp>
    </p:spTree>
    <p:extLst>
      <p:ext uri="{BB962C8B-B14F-4D97-AF65-F5344CB8AC3E}">
        <p14:creationId xmlns:p14="http://schemas.microsoft.com/office/powerpoint/2010/main" val="4279493986"/>
      </p:ext>
    </p:extLst>
  </p:cSld>
  <p:clrMapOvr>
    <a:masterClrMapping/>
  </p:clrMapOvr>
  <p:transition spd="med">
    <p:pull dir="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itle 1"/>
          <p:cNvSpPr>
            <a:spLocks noGrp="1"/>
          </p:cNvSpPr>
          <p:nvPr>
            <p:ph type="title"/>
          </p:nvPr>
        </p:nvSpPr>
        <p:spPr bwMode="auto">
          <a:xfrm>
            <a:off x="457200" y="228600"/>
            <a:ext cx="8229600" cy="487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a:latin typeface="Verdana" charset="0"/>
                <a:ea typeface="ＭＳ Ｐゴシック" charset="0"/>
              </a:rPr>
              <a:t>	</a:t>
            </a:r>
            <a:r>
              <a:rPr lang="en-US" sz="2800" dirty="0">
                <a:latin typeface="Verdana" charset="0"/>
                <a:ea typeface="ＭＳ Ｐゴシック" charset="0"/>
              </a:rPr>
              <a:t>Grant Closeout/Record Retention</a:t>
            </a:r>
          </a:p>
        </p:txBody>
      </p:sp>
      <p:sp>
        <p:nvSpPr>
          <p:cNvPr id="69635" name="Content Placeholder 2"/>
          <p:cNvSpPr>
            <a:spLocks noGrp="1"/>
          </p:cNvSpPr>
          <p:nvPr>
            <p:ph idx="1"/>
          </p:nvPr>
        </p:nvSpPr>
        <p:spPr bwMode="auto">
          <a:xfrm>
            <a:off x="1371600" y="762000"/>
            <a:ext cx="7772400" cy="5364163"/>
          </a:xfrm>
          <a:ln>
            <a:miter lim="800000"/>
            <a:headEnd/>
            <a:tailEnd/>
          </a:ln>
        </p:spPr>
        <p:txBody>
          <a:bodyPr vert="horz" wrap="square" lIns="91440" tIns="45720" rIns="91440" bIns="45720" numCol="1" anchor="t" anchorCtr="0" compatLnSpc="1">
            <a:prstTxWarp prst="textNoShape">
              <a:avLst/>
            </a:prstTxWarp>
          </a:bodyPr>
          <a:lstStyle/>
          <a:p>
            <a:pPr marL="0" indent="0">
              <a:spcBef>
                <a:spcPts val="1128"/>
              </a:spcBef>
              <a:buNone/>
              <a:defRPr/>
            </a:pPr>
            <a:r>
              <a:rPr lang="en-US" sz="2600" dirty="0">
                <a:ea typeface="ＭＳ Ｐゴシック" pitchFamily="34" charset="-128"/>
                <a:cs typeface="+mn-cs"/>
              </a:rPr>
              <a:t>Complete the following steps:</a:t>
            </a:r>
          </a:p>
          <a:p>
            <a:pPr>
              <a:spcBef>
                <a:spcPts val="1128"/>
              </a:spcBef>
              <a:defRPr/>
            </a:pPr>
            <a:r>
              <a:rPr lang="en-US" sz="2400" b="0" dirty="0">
                <a:ea typeface="ＭＳ Ｐゴシック" pitchFamily="34" charset="-128"/>
                <a:cs typeface="+mn-cs"/>
              </a:rPr>
              <a:t>Submit Final Financial Report, SF-425</a:t>
            </a:r>
          </a:p>
          <a:p>
            <a:pPr>
              <a:spcBef>
                <a:spcPts val="1128"/>
              </a:spcBef>
              <a:defRPr/>
            </a:pPr>
            <a:r>
              <a:rPr lang="en-US" sz="2400" b="0" dirty="0">
                <a:ea typeface="ＭＳ Ｐゴシック" pitchFamily="34" charset="-128"/>
                <a:cs typeface="+mn-cs"/>
              </a:rPr>
              <a:t>Submit Final Progress Report </a:t>
            </a:r>
          </a:p>
          <a:p>
            <a:pPr>
              <a:spcBef>
                <a:spcPts val="1128"/>
              </a:spcBef>
              <a:defRPr/>
            </a:pPr>
            <a:r>
              <a:rPr lang="en-US" sz="2400" b="0" dirty="0">
                <a:ea typeface="ＭＳ Ｐゴシック" pitchFamily="34" charset="-128"/>
                <a:cs typeface="+mn-cs"/>
              </a:rPr>
              <a:t>Ensure all special conditions satisfied </a:t>
            </a:r>
            <a:r>
              <a:rPr lang="en-US" sz="2000" b="0" dirty="0">
                <a:ea typeface="ＭＳ Ｐゴシック" pitchFamily="34" charset="-128"/>
                <a:cs typeface="+mn-cs"/>
              </a:rPr>
              <a:t>(ex. indirect costs, budget approval, documentation review)</a:t>
            </a:r>
          </a:p>
          <a:p>
            <a:pPr>
              <a:spcBef>
                <a:spcPts val="1128"/>
              </a:spcBef>
              <a:defRPr/>
            </a:pPr>
            <a:r>
              <a:rPr lang="en-US" sz="2400" b="0" dirty="0">
                <a:ea typeface="ＭＳ Ｐゴシック" pitchFamily="34" charset="-128"/>
                <a:cs typeface="+mn-cs"/>
              </a:rPr>
              <a:t>Complete a Financial Reconciliation</a:t>
            </a:r>
          </a:p>
          <a:p>
            <a:pPr>
              <a:spcBef>
                <a:spcPts val="1128"/>
              </a:spcBef>
              <a:defRPr/>
            </a:pPr>
            <a:r>
              <a:rPr lang="en-US" sz="2400" b="0" dirty="0">
                <a:ea typeface="ＭＳ Ｐゴシック" pitchFamily="34" charset="-128"/>
                <a:cs typeface="+mn-cs"/>
              </a:rPr>
              <a:t>Submit closeout package in GMS within 90 days after award end date</a:t>
            </a:r>
          </a:p>
          <a:p>
            <a:pPr marL="0" indent="0">
              <a:spcBef>
                <a:spcPts val="1128"/>
              </a:spcBef>
              <a:buNone/>
              <a:defRPr/>
            </a:pPr>
            <a:r>
              <a:rPr lang="en-US" sz="2400" b="0" dirty="0">
                <a:ea typeface="ＭＳ Ｐゴシック" pitchFamily="34" charset="-128"/>
                <a:cs typeface="+mn-cs"/>
              </a:rPr>
              <a:t>Keep in mind that non-compliance with closeout requirements may negatively impact future funding decisions.</a:t>
            </a:r>
          </a:p>
          <a:p>
            <a:pPr marL="0" indent="0">
              <a:spcBef>
                <a:spcPts val="1128"/>
              </a:spcBef>
              <a:buNone/>
              <a:defRPr/>
            </a:pPr>
            <a:r>
              <a:rPr lang="en-US" sz="2400" b="0" i="1" dirty="0">
                <a:ea typeface="ＭＳ Ｐゴシック" pitchFamily="34" charset="-128"/>
                <a:cs typeface="+mn-cs"/>
              </a:rPr>
              <a:t>If you’ve followed all of the above steps, then closeout should be a breeze!</a:t>
            </a:r>
          </a:p>
        </p:txBody>
      </p:sp>
    </p:spTree>
    <p:extLst>
      <p:ext uri="{BB962C8B-B14F-4D97-AF65-F5344CB8AC3E}">
        <p14:creationId xmlns:p14="http://schemas.microsoft.com/office/powerpoint/2010/main" val="3694573976"/>
      </p:ext>
    </p:extLst>
  </p:cSld>
  <p:clrMapOvr>
    <a:masterClrMapping/>
  </p:clrMapOvr>
  <p:transition spd="med">
    <p:pull dir="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itle 1"/>
          <p:cNvSpPr>
            <a:spLocks noGrp="1"/>
          </p:cNvSpPr>
          <p:nvPr>
            <p:ph type="title"/>
          </p:nvPr>
        </p:nvSpPr>
        <p:spPr bwMode="auto">
          <a:xfrm>
            <a:off x="457200" y="228600"/>
            <a:ext cx="8229600" cy="487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a:latin typeface="Verdana" charset="0"/>
                <a:ea typeface="ＭＳ Ｐゴシック" charset="0"/>
              </a:rPr>
              <a:t>	</a:t>
            </a:r>
            <a:r>
              <a:rPr lang="en-US" sz="2800" dirty="0">
                <a:latin typeface="Verdana" charset="0"/>
                <a:ea typeface="ＭＳ Ｐゴシック" charset="0"/>
              </a:rPr>
              <a:t> Grant Closeout/Record Retention</a:t>
            </a:r>
          </a:p>
        </p:txBody>
      </p:sp>
      <p:sp>
        <p:nvSpPr>
          <p:cNvPr id="70659" name="Content Placeholder 2"/>
          <p:cNvSpPr>
            <a:spLocks noGrp="1"/>
          </p:cNvSpPr>
          <p:nvPr>
            <p:ph idx="1"/>
          </p:nvPr>
        </p:nvSpPr>
        <p:spPr bwMode="auto">
          <a:xfrm>
            <a:off x="1371600" y="786411"/>
            <a:ext cx="7772400" cy="6019800"/>
          </a:xfrm>
          <a:ln>
            <a:miter lim="800000"/>
            <a:headEnd/>
            <a:tailEnd/>
          </a:ln>
        </p:spPr>
        <p:txBody>
          <a:bodyPr vert="horz" wrap="square" lIns="91440" tIns="45720" rIns="91440" bIns="45720" numCol="1" anchor="t" anchorCtr="0" compatLnSpc="1">
            <a:prstTxWarp prst="textNoShape">
              <a:avLst/>
            </a:prstTxWarp>
          </a:bodyPr>
          <a:lstStyle/>
          <a:p>
            <a:pPr>
              <a:buFontTx/>
              <a:buNone/>
            </a:pPr>
            <a:r>
              <a:rPr lang="en-US" dirty="0">
                <a:latin typeface="Verdana" charset="0"/>
                <a:ea typeface="ＭＳ Ｐゴシック" charset="0"/>
              </a:rPr>
              <a:t>Financial Reconciliation in GMS</a:t>
            </a:r>
          </a:p>
          <a:p>
            <a:r>
              <a:rPr lang="en-US" sz="2000" b="0" dirty="0">
                <a:latin typeface="Verdana" charset="0"/>
                <a:ea typeface="ＭＳ Ｐゴシック" charset="0"/>
              </a:rPr>
              <a:t>Compare total reported expenditures with total funds received from OVW</a:t>
            </a:r>
          </a:p>
          <a:p>
            <a:r>
              <a:rPr lang="en-US" sz="2000" b="0" dirty="0">
                <a:latin typeface="Verdana" charset="0"/>
                <a:ea typeface="ＭＳ Ｐゴシック" charset="0"/>
              </a:rPr>
              <a:t>Complete this reconciliation within the 90 day liquidation period</a:t>
            </a:r>
          </a:p>
          <a:p>
            <a:pPr marL="0" indent="0">
              <a:buNone/>
            </a:pPr>
            <a:endParaRPr lang="en-US" b="0" dirty="0">
              <a:latin typeface="Verdana" charset="0"/>
              <a:ea typeface="ＭＳ Ｐゴシック" charset="0"/>
            </a:endParaRPr>
          </a:p>
          <a:p>
            <a:pPr marL="0" indent="0">
              <a:buNone/>
            </a:pPr>
            <a:r>
              <a:rPr lang="en-US" dirty="0">
                <a:latin typeface="Verdana" charset="0"/>
                <a:ea typeface="ＭＳ Ｐゴシック" charset="0"/>
              </a:rPr>
              <a:t>If Expenditures Reported on Final FFR exceed Drawdowns: </a:t>
            </a:r>
          </a:p>
          <a:p>
            <a:r>
              <a:rPr lang="en-US" sz="2000" b="0" dirty="0">
                <a:latin typeface="Verdana" charset="0"/>
                <a:ea typeface="ＭＳ Ｐゴシック" charset="0"/>
              </a:rPr>
              <a:t>Submit a payment request in GPRS prior to 90 days after award end date </a:t>
            </a:r>
          </a:p>
          <a:p>
            <a:r>
              <a:rPr lang="en-US" sz="2000" b="0" dirty="0">
                <a:latin typeface="Verdana" charset="0"/>
                <a:ea typeface="ＭＳ Ｐゴシック" charset="0"/>
              </a:rPr>
              <a:t>Payments made after liquidation period are manual and may encounter significant delays</a:t>
            </a:r>
          </a:p>
          <a:p>
            <a:pPr>
              <a:buFontTx/>
              <a:buNone/>
            </a:pPr>
            <a:endParaRPr lang="en-US" sz="1050" dirty="0">
              <a:latin typeface="Verdana" charset="0"/>
              <a:ea typeface="ＭＳ Ｐゴシック" charset="0"/>
            </a:endParaRPr>
          </a:p>
          <a:p>
            <a:pPr>
              <a:buFontTx/>
              <a:buNone/>
            </a:pPr>
            <a:r>
              <a:rPr lang="en-US" dirty="0">
                <a:latin typeface="Verdana" charset="0"/>
                <a:ea typeface="ＭＳ Ｐゴシック" charset="0"/>
              </a:rPr>
              <a:t>If Drawdowns exceed Expenditures:</a:t>
            </a:r>
          </a:p>
          <a:p>
            <a:r>
              <a:rPr lang="en-US" sz="2000" b="0" dirty="0">
                <a:latin typeface="Verdana" charset="0"/>
                <a:ea typeface="ＭＳ Ｐゴシック" charset="0"/>
              </a:rPr>
              <a:t>Funds must be returned in order for award to be closed</a:t>
            </a:r>
          </a:p>
          <a:p>
            <a:r>
              <a:rPr lang="en-US" sz="2000" b="0" dirty="0">
                <a:latin typeface="Verdana" charset="0"/>
                <a:ea typeface="ＭＳ Ｐゴシック" charset="0"/>
              </a:rPr>
              <a:t>Contact GFMD Helpdesk for guidance on returning funds</a:t>
            </a:r>
          </a:p>
          <a:p>
            <a:pPr marL="0" indent="0">
              <a:buNone/>
            </a:pPr>
            <a:endParaRPr lang="en-US" sz="2000" b="0" dirty="0">
              <a:latin typeface="Verdana" charset="0"/>
              <a:ea typeface="ＭＳ Ｐゴシック" charset="0"/>
            </a:endParaRPr>
          </a:p>
        </p:txBody>
      </p:sp>
    </p:spTree>
    <p:extLst>
      <p:ext uri="{BB962C8B-B14F-4D97-AF65-F5344CB8AC3E}">
        <p14:creationId xmlns:p14="http://schemas.microsoft.com/office/powerpoint/2010/main" val="4265871367"/>
      </p:ext>
    </p:extLst>
  </p:cSld>
  <p:clrMapOvr>
    <a:masterClrMapping/>
  </p:clrMapOvr>
  <p:transition spd="med">
    <p:pull dir="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bwMode="auto">
          <a:xfrm>
            <a:off x="457200" y="228600"/>
            <a:ext cx="8229600" cy="487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a:latin typeface="Verdana" charset="0"/>
                <a:ea typeface="ＭＳ Ｐゴシック" charset="0"/>
              </a:rPr>
              <a:t>	</a:t>
            </a:r>
            <a:r>
              <a:rPr lang="en-US" sz="2800" dirty="0">
                <a:latin typeface="Verdana" charset="0"/>
                <a:ea typeface="ＭＳ Ｐゴシック" charset="0"/>
              </a:rPr>
              <a:t> Grant Closeout/Record Retention</a:t>
            </a:r>
          </a:p>
        </p:txBody>
      </p:sp>
      <p:sp>
        <p:nvSpPr>
          <p:cNvPr id="72707" name="Content Placeholder 2"/>
          <p:cNvSpPr>
            <a:spLocks noGrp="1"/>
          </p:cNvSpPr>
          <p:nvPr>
            <p:ph idx="1"/>
          </p:nvPr>
        </p:nvSpPr>
        <p:spPr bwMode="auto">
          <a:xfrm>
            <a:off x="1371600" y="762000"/>
            <a:ext cx="7543800" cy="5364163"/>
          </a:xfrm>
          <a:ln>
            <a:miter lim="800000"/>
            <a:headEnd/>
            <a:tailEnd/>
          </a:ln>
        </p:spPr>
        <p:txBody>
          <a:bodyPr vert="horz" wrap="square" lIns="91440" tIns="45720" rIns="91440" bIns="45720" numCol="1" anchor="t" anchorCtr="0" compatLnSpc="1">
            <a:prstTxWarp prst="textNoShape">
              <a:avLst/>
            </a:prstTxWarp>
          </a:bodyPr>
          <a:lstStyle/>
          <a:p>
            <a:pPr>
              <a:buFontTx/>
              <a:buNone/>
              <a:defRPr/>
            </a:pPr>
            <a:endParaRPr lang="en-US" sz="1100" dirty="0">
              <a:ea typeface="ＭＳ Ｐゴシック" pitchFamily="34" charset="-128"/>
              <a:cs typeface="+mn-cs"/>
            </a:endParaRPr>
          </a:p>
          <a:p>
            <a:pPr marL="0">
              <a:buFontTx/>
              <a:buNone/>
              <a:defRPr/>
            </a:pPr>
            <a:r>
              <a:rPr lang="en-US" sz="2600" dirty="0">
                <a:ea typeface="ＭＳ Ｐゴシック" pitchFamily="34" charset="-128"/>
                <a:cs typeface="+mn-cs"/>
              </a:rPr>
              <a:t>Records must be retained for a period of three years:	</a:t>
            </a:r>
          </a:p>
          <a:p>
            <a:pPr>
              <a:spcBef>
                <a:spcPts val="1128"/>
              </a:spcBef>
            </a:pPr>
            <a:r>
              <a:rPr lang="en-US" sz="2400" b="0" dirty="0">
                <a:latin typeface="Verdana" charset="0"/>
                <a:ea typeface="ＭＳ Ｐゴシック" charset="0"/>
              </a:rPr>
              <a:t>Financial Records</a:t>
            </a:r>
          </a:p>
          <a:p>
            <a:pPr>
              <a:spcBef>
                <a:spcPts val="1128"/>
              </a:spcBef>
            </a:pPr>
            <a:r>
              <a:rPr lang="en-US" sz="2400" b="0" dirty="0">
                <a:latin typeface="Verdana" charset="0"/>
                <a:ea typeface="ＭＳ Ｐゴシック" charset="0"/>
              </a:rPr>
              <a:t>Supporting Documentation</a:t>
            </a:r>
          </a:p>
          <a:p>
            <a:pPr>
              <a:spcBef>
                <a:spcPts val="1128"/>
              </a:spcBef>
            </a:pPr>
            <a:r>
              <a:rPr lang="en-US" sz="2400" b="0" dirty="0">
                <a:latin typeface="Verdana" charset="0"/>
                <a:ea typeface="ＭＳ Ｐゴシック" charset="0"/>
              </a:rPr>
              <a:t>All other pertinent records</a:t>
            </a:r>
          </a:p>
          <a:p>
            <a:pPr>
              <a:buFontTx/>
              <a:buNone/>
              <a:defRPr/>
            </a:pPr>
            <a:endParaRPr lang="en-US" dirty="0">
              <a:ea typeface="ＭＳ Ｐゴシック" pitchFamily="34" charset="-128"/>
              <a:cs typeface="+mn-cs"/>
            </a:endParaRPr>
          </a:p>
          <a:p>
            <a:pPr marL="0" indent="0">
              <a:buFontTx/>
              <a:buNone/>
              <a:defRPr/>
            </a:pPr>
            <a:r>
              <a:rPr lang="en-US" sz="2600" dirty="0">
                <a:ea typeface="ＭＳ Ｐゴシック" pitchFamily="34" charset="-128"/>
                <a:cs typeface="+mn-cs"/>
              </a:rPr>
              <a:t>Format for retention can be either hard copy or electronic</a:t>
            </a:r>
            <a:endParaRPr lang="en-US" dirty="0">
              <a:ea typeface="ＭＳ Ｐゴシック" pitchFamily="34" charset="-128"/>
            </a:endParaRPr>
          </a:p>
          <a:p>
            <a:pPr>
              <a:spcBef>
                <a:spcPts val="1128"/>
              </a:spcBef>
            </a:pPr>
            <a:r>
              <a:rPr lang="en-US" sz="2400" b="0" dirty="0">
                <a:latin typeface="Verdana" charset="0"/>
                <a:ea typeface="ＭＳ Ｐゴシック" charset="0"/>
              </a:rPr>
              <a:t>Records must be accessible</a:t>
            </a:r>
          </a:p>
          <a:p>
            <a:pPr>
              <a:spcBef>
                <a:spcPts val="1128"/>
              </a:spcBef>
            </a:pPr>
            <a:r>
              <a:rPr lang="en-US" sz="2400" b="0" dirty="0">
                <a:latin typeface="Verdana" charset="0"/>
                <a:ea typeface="ＭＳ Ｐゴシック" charset="0"/>
              </a:rPr>
              <a:t>Confidential records must be secured</a:t>
            </a:r>
          </a:p>
          <a:p>
            <a:pPr marL="0" indent="0">
              <a:spcBef>
                <a:spcPts val="1128"/>
              </a:spcBef>
              <a:buNone/>
            </a:pPr>
            <a:endParaRPr lang="en-US" sz="500" b="0" dirty="0">
              <a:latin typeface="Verdana" charset="0"/>
              <a:ea typeface="ＭＳ Ｐゴシック" charset="0"/>
            </a:endParaRPr>
          </a:p>
          <a:p>
            <a:pPr marL="0" indent="0">
              <a:spcBef>
                <a:spcPts val="1128"/>
              </a:spcBef>
              <a:buNone/>
            </a:pPr>
            <a:r>
              <a:rPr lang="en-US" sz="2400" b="0" i="1" dirty="0">
                <a:latin typeface="Verdana" charset="0"/>
                <a:ea typeface="ＭＳ Ｐゴシック" charset="0"/>
              </a:rPr>
              <a:t>See section 200.333</a:t>
            </a:r>
          </a:p>
          <a:p>
            <a:pPr>
              <a:buFontTx/>
              <a:buNone/>
              <a:defRPr/>
            </a:pPr>
            <a:endParaRPr lang="en-US" dirty="0">
              <a:ea typeface="ＭＳ Ｐゴシック" pitchFamily="34" charset="-128"/>
              <a:cs typeface="+mn-cs"/>
            </a:endParaRPr>
          </a:p>
        </p:txBody>
      </p:sp>
    </p:spTree>
    <p:extLst>
      <p:ext uri="{BB962C8B-B14F-4D97-AF65-F5344CB8AC3E}">
        <p14:creationId xmlns:p14="http://schemas.microsoft.com/office/powerpoint/2010/main" val="3837961891"/>
      </p:ext>
    </p:extLst>
  </p:cSld>
  <p:clrMapOvr>
    <a:masterClrMapping/>
  </p:clrMapOvr>
  <p:transition spd="med">
    <p:pull dir="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Content Placeholder 2"/>
          <p:cNvSpPr>
            <a:spLocks noGrp="1"/>
          </p:cNvSpPr>
          <p:nvPr>
            <p:ph sz="quarter" idx="1"/>
          </p:nvPr>
        </p:nvSpPr>
        <p:spPr bwMode="auto">
          <a:xfrm>
            <a:off x="1295400" y="914400"/>
            <a:ext cx="7391400" cy="50593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Tx/>
              <a:buNone/>
            </a:pPr>
            <a:endParaRPr lang="en-US" dirty="0">
              <a:latin typeface="Verdana" charset="0"/>
              <a:ea typeface="ＭＳ Ｐゴシック" charset="0"/>
            </a:endParaRPr>
          </a:p>
          <a:p>
            <a:pPr algn="ctr">
              <a:buFontTx/>
              <a:buNone/>
            </a:pPr>
            <a:endParaRPr lang="en-US" dirty="0">
              <a:latin typeface="Verdana" charset="0"/>
              <a:ea typeface="ＭＳ Ｐゴシック" charset="0"/>
            </a:endParaRPr>
          </a:p>
          <a:p>
            <a:pPr algn="ctr">
              <a:buFontTx/>
              <a:buNone/>
            </a:pPr>
            <a:endParaRPr lang="en-US" sz="3600" dirty="0">
              <a:latin typeface="Verdana" charset="0"/>
              <a:ea typeface="ＭＳ Ｐゴシック" charset="0"/>
            </a:endParaRPr>
          </a:p>
          <a:p>
            <a:pPr algn="ctr">
              <a:buFontTx/>
              <a:buNone/>
            </a:pPr>
            <a:r>
              <a:rPr lang="en-US" sz="4400" dirty="0">
                <a:latin typeface="Verdana" charset="0"/>
                <a:ea typeface="ＭＳ Ｐゴシック" charset="0"/>
              </a:rPr>
              <a:t>Resources</a:t>
            </a:r>
          </a:p>
        </p:txBody>
      </p:sp>
      <p:sp>
        <p:nvSpPr>
          <p:cNvPr id="32771" name="Slide Number Placeholder 3"/>
          <p:cNvSpPr>
            <a:spLocks noGrp="1"/>
          </p:cNvSpPr>
          <p:nvPr>
            <p:ph type="sldNum" sz="quarter" idx="4294967295"/>
          </p:nvPr>
        </p:nvSpPr>
        <p:spPr bwMode="auto">
          <a:xfrm>
            <a:off x="146050" y="6210300"/>
            <a:ext cx="457200" cy="457200"/>
          </a:xfrm>
          <a:prstGeom prst="ellipse">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lstStyle/>
          <a:p>
            <a:fld id="{0311565A-2E45-3E47-B000-81B640989C87}" type="slidenum">
              <a:rPr lang="en-US"/>
              <a:pPr/>
              <a:t>49</a:t>
            </a:fld>
            <a:endParaRPr lang="en-US"/>
          </a:p>
        </p:txBody>
      </p:sp>
    </p:spTree>
    <p:extLst>
      <p:ext uri="{BB962C8B-B14F-4D97-AF65-F5344CB8AC3E}">
        <p14:creationId xmlns:p14="http://schemas.microsoft.com/office/powerpoint/2010/main" val="3006318688"/>
      </p:ext>
    </p:extLst>
  </p:cSld>
  <p:clrMapOvr>
    <a:masterClrMapping/>
  </p:clrMapOvr>
  <p:transition spd="med">
    <p:pull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xfrm>
            <a:off x="1295400" y="228600"/>
            <a:ext cx="7391400" cy="563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800" dirty="0"/>
              <a:t>Welcome and Introductions</a:t>
            </a:r>
            <a:endParaRPr lang="en-US" sz="2800" dirty="0">
              <a:latin typeface="Verdana" charset="0"/>
              <a:ea typeface="ＭＳ Ｐゴシック" charset="0"/>
            </a:endParaRPr>
          </a:p>
        </p:txBody>
      </p:sp>
      <p:sp>
        <p:nvSpPr>
          <p:cNvPr id="8195" name="Content Placeholder 2"/>
          <p:cNvSpPr>
            <a:spLocks noGrp="1"/>
          </p:cNvSpPr>
          <p:nvPr>
            <p:ph idx="1"/>
          </p:nvPr>
        </p:nvSpPr>
        <p:spPr bwMode="auto">
          <a:xfrm>
            <a:off x="1295400" y="838200"/>
            <a:ext cx="7391400" cy="5287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buFontTx/>
              <a:buNone/>
            </a:pPr>
            <a:r>
              <a:rPr lang="en-US" dirty="0">
                <a:latin typeface="Verdana" charset="0"/>
                <a:ea typeface="ＭＳ Ｐゴシック" charset="0"/>
              </a:rPr>
              <a:t>How to contact us --</a:t>
            </a:r>
          </a:p>
          <a:p>
            <a:pPr>
              <a:buFontTx/>
              <a:buNone/>
            </a:pPr>
            <a:endParaRPr lang="en-US" sz="1000" dirty="0">
              <a:latin typeface="Verdana" charset="0"/>
              <a:ea typeface="ＭＳ Ｐゴシック" charset="0"/>
            </a:endParaRPr>
          </a:p>
          <a:p>
            <a:pPr>
              <a:buFontTx/>
              <a:buNone/>
            </a:pPr>
            <a:r>
              <a:rPr lang="en-US" b="0" dirty="0">
                <a:latin typeface="Verdana" charset="0"/>
                <a:ea typeface="ＭＳ Ｐゴシック" charset="0"/>
              </a:rPr>
              <a:t>OVW GFMD Helpdesk:</a:t>
            </a:r>
          </a:p>
          <a:p>
            <a:pPr>
              <a:buFontTx/>
              <a:buNone/>
            </a:pPr>
            <a:r>
              <a:rPr lang="en-US" b="0" dirty="0">
                <a:latin typeface="Verdana" charset="0"/>
                <a:ea typeface="ＭＳ Ｐゴシック" charset="0"/>
              </a:rPr>
              <a:t>	1-888-514-8556</a:t>
            </a:r>
          </a:p>
          <a:p>
            <a:pPr>
              <a:buFontTx/>
              <a:buNone/>
            </a:pPr>
            <a:r>
              <a:rPr lang="en-US" b="0" dirty="0">
                <a:latin typeface="Verdana" charset="0"/>
                <a:ea typeface="ＭＳ Ｐゴシック" charset="0"/>
              </a:rPr>
              <a:t>	Fax: 202-514-7045</a:t>
            </a:r>
            <a:endParaRPr lang="en-US" sz="1000" b="0" dirty="0">
              <a:latin typeface="Verdana" charset="0"/>
              <a:ea typeface="ＭＳ Ｐゴシック" charset="0"/>
            </a:endParaRPr>
          </a:p>
          <a:p>
            <a:pPr>
              <a:buFontTx/>
              <a:buNone/>
            </a:pPr>
            <a:r>
              <a:rPr lang="en-US" b="0" dirty="0">
                <a:latin typeface="Verdana" charset="0"/>
                <a:ea typeface="ＭＳ Ｐゴシック" charset="0"/>
              </a:rPr>
              <a:t>	</a:t>
            </a:r>
            <a:r>
              <a:rPr lang="en-US" b="0" dirty="0">
                <a:latin typeface="Verdana" charset="0"/>
                <a:ea typeface="ＭＳ Ｐゴシック" charset="0"/>
                <a:hlinkClick r:id="rId3"/>
              </a:rPr>
              <a:t>OVW.GFMD@usdoj.gov</a:t>
            </a:r>
            <a:r>
              <a:rPr lang="en-US" b="0" dirty="0">
                <a:latin typeface="Verdana" charset="0"/>
                <a:ea typeface="ＭＳ Ｐゴシック" charset="0"/>
              </a:rPr>
              <a:t> </a:t>
            </a:r>
          </a:p>
          <a:p>
            <a:pPr>
              <a:buFontTx/>
              <a:buNone/>
            </a:pPr>
            <a:endParaRPr lang="en-US" sz="1000" b="0" dirty="0">
              <a:latin typeface="Verdana" charset="0"/>
              <a:ea typeface="ＭＳ Ｐゴシック" charset="0"/>
            </a:endParaRPr>
          </a:p>
          <a:p>
            <a:pPr>
              <a:buFontTx/>
              <a:buNone/>
            </a:pPr>
            <a:endParaRPr lang="en-US" b="0" dirty="0">
              <a:latin typeface="Verdana" charset="0"/>
              <a:ea typeface="ＭＳ Ｐゴシック" charset="0"/>
            </a:endParaRPr>
          </a:p>
          <a:p>
            <a:pPr>
              <a:buFontTx/>
              <a:buNone/>
            </a:pPr>
            <a:r>
              <a:rPr lang="en-US" b="0" dirty="0">
                <a:latin typeface="Verdana" charset="0"/>
                <a:ea typeface="ＭＳ Ｐゴシック" charset="0"/>
              </a:rPr>
              <a:t>OVW GMS technical assistance (other than password resets):</a:t>
            </a:r>
          </a:p>
          <a:p>
            <a:pPr>
              <a:buFontTx/>
              <a:buNone/>
            </a:pPr>
            <a:r>
              <a:rPr lang="en-US" b="0" dirty="0">
                <a:latin typeface="Verdana" charset="0"/>
                <a:ea typeface="ＭＳ Ｐゴシック" charset="0"/>
              </a:rPr>
              <a:t>	</a:t>
            </a:r>
            <a:r>
              <a:rPr lang="en-US" b="0" dirty="0">
                <a:latin typeface="Verdana" charset="0"/>
                <a:ea typeface="ＭＳ Ｐゴシック" charset="0"/>
                <a:hlinkClick r:id="rId4"/>
              </a:rPr>
              <a:t>OVW.GMSSupport@usdoj.gov</a:t>
            </a:r>
            <a:r>
              <a:rPr lang="en-US" b="0" dirty="0">
                <a:latin typeface="Verdana" charset="0"/>
                <a:ea typeface="ＭＳ Ｐゴシック" charset="0"/>
              </a:rPr>
              <a:t> or</a:t>
            </a:r>
          </a:p>
          <a:p>
            <a:pPr>
              <a:buFontTx/>
              <a:buNone/>
            </a:pPr>
            <a:r>
              <a:rPr lang="en-US" b="0" dirty="0">
                <a:latin typeface="Verdana" charset="0"/>
                <a:ea typeface="ＭＳ Ｐゴシック" charset="0"/>
              </a:rPr>
              <a:t>	1-866-655-4482</a:t>
            </a:r>
          </a:p>
        </p:txBody>
      </p:sp>
    </p:spTree>
  </p:cSld>
  <p:clrMapOvr>
    <a:masterClrMapping/>
  </p:clrMapOvr>
  <p:transition spd="med">
    <p:pull dir="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bwMode="auto">
          <a:xfrm>
            <a:off x="457200" y="22860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dirty="0">
                <a:latin typeface="Verdana" charset="0"/>
                <a:ea typeface="ＭＳ Ｐゴシック" charset="0"/>
              </a:rPr>
              <a:t>	</a:t>
            </a:r>
            <a:r>
              <a:rPr lang="en-US" sz="2800" dirty="0">
                <a:latin typeface="Verdana" charset="0"/>
                <a:ea typeface="ＭＳ Ｐゴシック" charset="0"/>
              </a:rPr>
              <a:t>Resources</a:t>
            </a:r>
            <a:br>
              <a:rPr lang="en-US" dirty="0">
                <a:latin typeface="Verdana" charset="0"/>
                <a:ea typeface="ＭＳ Ｐゴシック" charset="0"/>
              </a:rPr>
            </a:br>
            <a:endParaRPr lang="en-US" dirty="0">
              <a:latin typeface="Verdana" charset="0"/>
              <a:ea typeface="ＭＳ Ｐゴシック" charset="0"/>
            </a:endParaRPr>
          </a:p>
        </p:txBody>
      </p:sp>
      <p:sp>
        <p:nvSpPr>
          <p:cNvPr id="75779" name="Rectangle 3"/>
          <p:cNvSpPr>
            <a:spLocks noGrp="1" noChangeArrowheads="1"/>
          </p:cNvSpPr>
          <p:nvPr>
            <p:ph type="body" idx="1"/>
          </p:nvPr>
        </p:nvSpPr>
        <p:spPr bwMode="auto">
          <a:xfrm>
            <a:off x="1295400" y="838200"/>
            <a:ext cx="7620000" cy="4983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000" dirty="0">
                <a:latin typeface="Verdana" charset="0"/>
                <a:ea typeface="ＭＳ Ｐゴシック" charset="0"/>
              </a:rPr>
              <a:t>Electronic Code of Federal Regulations </a:t>
            </a:r>
            <a:r>
              <a:rPr lang="en-US" sz="2000" b="0" dirty="0">
                <a:latin typeface="Verdana" charset="0"/>
                <a:ea typeface="ＭＳ Ｐゴシック" charset="0"/>
                <a:hlinkClick r:id="rId3"/>
              </a:rPr>
              <a:t>http://www.ecfr.gov/cgi-bin/text-idx?tpl=/ecfrbrowse/Title02/2cfr200_main_02.tpl</a:t>
            </a:r>
            <a:endParaRPr lang="en-US" sz="2000" b="0" dirty="0">
              <a:latin typeface="Verdana" charset="0"/>
              <a:ea typeface="ＭＳ Ｐゴシック" charset="0"/>
            </a:endParaRPr>
          </a:p>
          <a:p>
            <a:pPr eaLnBrk="1" hangingPunct="1">
              <a:buFontTx/>
              <a:buNone/>
            </a:pPr>
            <a:endParaRPr lang="en-US" sz="2000" dirty="0">
              <a:latin typeface="Verdana" charset="0"/>
              <a:ea typeface="ＭＳ Ｐゴシック" charset="0"/>
            </a:endParaRPr>
          </a:p>
          <a:p>
            <a:pPr eaLnBrk="1" hangingPunct="1"/>
            <a:r>
              <a:rPr lang="en-US" sz="2000" dirty="0">
                <a:latin typeface="Verdana" charset="0"/>
                <a:ea typeface="ＭＳ Ｐゴシック" charset="0"/>
              </a:rPr>
              <a:t>OVW Solicitation Companion Guide</a:t>
            </a:r>
          </a:p>
          <a:p>
            <a:pPr marL="347472" indent="0" eaLnBrk="1" hangingPunct="1">
              <a:buNone/>
            </a:pPr>
            <a:r>
              <a:rPr lang="en-US" sz="2000" b="0" dirty="0">
                <a:ea typeface="ＭＳ Ｐゴシック" charset="0"/>
                <a:cs typeface="Verdana"/>
                <a:hlinkClick r:id="rId4"/>
              </a:rPr>
              <a:t>https://www.justice.gov/file/29686/download</a:t>
            </a:r>
            <a:endParaRPr lang="en-US" sz="2000" b="0" dirty="0">
              <a:ea typeface="ＭＳ Ｐゴシック" charset="0"/>
              <a:cs typeface="Verdana"/>
            </a:endParaRPr>
          </a:p>
          <a:p>
            <a:pPr marL="0" indent="0" eaLnBrk="1" hangingPunct="1">
              <a:buNone/>
            </a:pPr>
            <a:endParaRPr lang="en-US" sz="1600" dirty="0">
              <a:latin typeface="Verdana" charset="0"/>
              <a:ea typeface="ＭＳ Ｐゴシック" charset="0"/>
            </a:endParaRPr>
          </a:p>
          <a:p>
            <a:pPr eaLnBrk="1" hangingPunct="1"/>
            <a:r>
              <a:rPr lang="en-US" sz="2000" dirty="0">
                <a:solidFill>
                  <a:schemeClr val="tx2"/>
                </a:solidFill>
                <a:latin typeface="Verdana" charset="0"/>
                <a:ea typeface="ＭＳ Ｐゴシック" charset="0"/>
              </a:rPr>
              <a:t>Link to DOJ Financial Grants Management Guide </a:t>
            </a:r>
            <a:r>
              <a:rPr lang="en-US" sz="2000" b="0" dirty="0">
                <a:solidFill>
                  <a:schemeClr val="tx2"/>
                </a:solidFill>
                <a:latin typeface="Verdana" charset="0"/>
                <a:ea typeface="ＭＳ Ｐゴシック" charset="0"/>
                <a:hlinkClick r:id="rId5"/>
              </a:rPr>
              <a:t>https://www.justice.gov/ovw/grantees</a:t>
            </a:r>
            <a:r>
              <a:rPr lang="en-US" sz="2000" b="0" dirty="0">
                <a:solidFill>
                  <a:schemeClr val="tx2"/>
                </a:solidFill>
                <a:latin typeface="Verdana" charset="0"/>
                <a:ea typeface="ＭＳ Ｐゴシック" charset="0"/>
              </a:rPr>
              <a:t> </a:t>
            </a:r>
          </a:p>
          <a:p>
            <a:pPr eaLnBrk="1" hangingPunct="1"/>
            <a:endParaRPr lang="en-US" sz="2000" dirty="0">
              <a:solidFill>
                <a:schemeClr val="tx2"/>
              </a:solidFill>
              <a:latin typeface="Verdana" charset="0"/>
              <a:ea typeface="ＭＳ Ｐゴシック" charset="0"/>
            </a:endParaRPr>
          </a:p>
          <a:p>
            <a:pPr>
              <a:defRPr/>
            </a:pPr>
            <a:r>
              <a:rPr lang="en-US" sz="2000" dirty="0">
                <a:ea typeface="ＭＳ Ｐゴシック" pitchFamily="34" charset="-128"/>
                <a:cs typeface="Verdana"/>
              </a:rPr>
              <a:t>Creating a Budget: Training for OVW Applicants </a:t>
            </a:r>
            <a:r>
              <a:rPr lang="en-US" sz="2000" b="0" u="sng" dirty="0">
                <a:hlinkClick r:id="rId6"/>
              </a:rPr>
              <a:t>https://www.justice.gov/ovw/video/creating-budget</a:t>
            </a:r>
            <a:endParaRPr lang="en-US" sz="2000" b="0" dirty="0">
              <a:ea typeface="ＭＳ Ｐゴシック" pitchFamily="34" charset="-128"/>
              <a:cs typeface="Verdana"/>
            </a:endParaRPr>
          </a:p>
          <a:p>
            <a:pPr>
              <a:defRPr/>
            </a:pPr>
            <a:endParaRPr lang="en-US" sz="2000" b="0" dirty="0">
              <a:ea typeface="ＭＳ Ｐゴシック" pitchFamily="34" charset="-128"/>
              <a:cs typeface="Verdana"/>
            </a:endParaRPr>
          </a:p>
          <a:p>
            <a:pPr>
              <a:defRPr/>
            </a:pPr>
            <a:r>
              <a:rPr lang="en-US" sz="2000" dirty="0">
                <a:solidFill>
                  <a:schemeClr val="tx2"/>
                </a:solidFill>
                <a:latin typeface="Verdana" charset="0"/>
                <a:ea typeface="ＭＳ Ｐゴシック" charset="0"/>
              </a:rPr>
              <a:t>OVW Financial Management Practices </a:t>
            </a:r>
            <a:r>
              <a:rPr lang="en-US" sz="2000" b="0" u="sng" dirty="0">
                <a:hlinkClick r:id="rId7"/>
              </a:rPr>
              <a:t>http://www.resourcesharingproject.org/ovw-financial-management-practices</a:t>
            </a:r>
            <a:r>
              <a:rPr lang="en-US" sz="2000" b="0" dirty="0"/>
              <a:t> </a:t>
            </a:r>
          </a:p>
          <a:p>
            <a:pPr eaLnBrk="1" hangingPunct="1"/>
            <a:endParaRPr lang="en-US" sz="2000" dirty="0">
              <a:solidFill>
                <a:schemeClr val="tx2"/>
              </a:solidFill>
              <a:latin typeface="Verdana" charset="0"/>
              <a:ea typeface="ＭＳ Ｐゴシック" charset="0"/>
            </a:endParaRPr>
          </a:p>
          <a:p>
            <a:pPr eaLnBrk="1" hangingPunct="1">
              <a:buFontTx/>
              <a:buNone/>
            </a:pPr>
            <a:endParaRPr lang="en-US" sz="1800" dirty="0">
              <a:solidFill>
                <a:schemeClr val="tx2"/>
              </a:solidFill>
              <a:latin typeface="Verdana" charset="0"/>
              <a:ea typeface="ＭＳ Ｐゴシック" charset="0"/>
            </a:endParaRPr>
          </a:p>
          <a:p>
            <a:pPr eaLnBrk="1" hangingPunct="1">
              <a:buFontTx/>
              <a:buNone/>
            </a:pPr>
            <a:endParaRPr lang="en-US" sz="1800" dirty="0">
              <a:solidFill>
                <a:schemeClr val="tx2"/>
              </a:solidFill>
              <a:latin typeface="Verdana" charset="0"/>
              <a:ea typeface="ＭＳ Ｐゴシック" charset="0"/>
            </a:endParaRPr>
          </a:p>
          <a:p>
            <a:pPr eaLnBrk="1" hangingPunct="1">
              <a:buFontTx/>
              <a:buNone/>
            </a:pPr>
            <a:endParaRPr lang="en-US" dirty="0">
              <a:latin typeface="Verdana" charset="0"/>
              <a:ea typeface="ＭＳ Ｐゴシック" charset="0"/>
            </a:endParaRPr>
          </a:p>
        </p:txBody>
      </p:sp>
    </p:spTree>
    <p:extLst>
      <p:ext uri="{BB962C8B-B14F-4D97-AF65-F5344CB8AC3E}">
        <p14:creationId xmlns:p14="http://schemas.microsoft.com/office/powerpoint/2010/main" val="2668595596"/>
      </p:ext>
    </p:extLst>
  </p:cSld>
  <p:clrMapOvr>
    <a:masterClrMapping/>
  </p:clrMapOvr>
  <p:transition spd="med">
    <p:pull dir="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Tribal Affairs Division – Solicitation Links </a:t>
            </a:r>
          </a:p>
        </p:txBody>
      </p:sp>
      <p:sp>
        <p:nvSpPr>
          <p:cNvPr id="3" name="Content Placeholder 2"/>
          <p:cNvSpPr>
            <a:spLocks noGrp="1"/>
          </p:cNvSpPr>
          <p:nvPr>
            <p:ph idx="1"/>
          </p:nvPr>
        </p:nvSpPr>
        <p:spPr>
          <a:xfrm>
            <a:off x="1335578" y="1143000"/>
            <a:ext cx="7315200" cy="4525963"/>
          </a:xfrm>
        </p:spPr>
        <p:txBody>
          <a:bodyPr/>
          <a:lstStyle/>
          <a:p>
            <a:r>
              <a:rPr lang="en-US" sz="1600" dirty="0"/>
              <a:t>Coordinated Tribal Assistance Solicitation - Tribal Governments Program (Purpose Area #5)</a:t>
            </a:r>
          </a:p>
          <a:p>
            <a:pPr lvl="1"/>
            <a:r>
              <a:rPr lang="en-US" sz="1600" u="sng" dirty="0">
                <a:hlinkClick r:id="rId2"/>
              </a:rPr>
              <a:t>https://www.justice.gov/ovw/page/file/1120761/download</a:t>
            </a:r>
            <a:endParaRPr lang="en-US" sz="1600" u="sng" dirty="0"/>
          </a:p>
          <a:p>
            <a:endParaRPr lang="en-US" sz="1600" dirty="0"/>
          </a:p>
          <a:p>
            <a:r>
              <a:rPr lang="en-US" sz="1600" dirty="0"/>
              <a:t>Grants to Tribal Domestic Violence and Sexual Assault Coalitions</a:t>
            </a:r>
          </a:p>
          <a:p>
            <a:pPr lvl="1"/>
            <a:r>
              <a:rPr lang="en-US" sz="1600" u="sng" dirty="0">
                <a:hlinkClick r:id="rId3"/>
              </a:rPr>
              <a:t>https://www.justice.gov/file/1148966/download</a:t>
            </a:r>
            <a:endParaRPr lang="en-US" sz="1600" dirty="0"/>
          </a:p>
          <a:p>
            <a:endParaRPr lang="en-US" sz="1600" dirty="0"/>
          </a:p>
          <a:p>
            <a:r>
              <a:rPr lang="en-US" sz="1600" dirty="0"/>
              <a:t>Tribal Sexual Assault Services Program (TSASP)</a:t>
            </a:r>
          </a:p>
          <a:p>
            <a:pPr lvl="1"/>
            <a:r>
              <a:rPr lang="en-US" sz="1600" u="sng" dirty="0">
                <a:hlinkClick r:id="rId4"/>
              </a:rPr>
              <a:t>https://www.justice.gov/ovw/page/file/1124276/download</a:t>
            </a:r>
            <a:endParaRPr lang="en-US" sz="1600" u="sng" dirty="0"/>
          </a:p>
          <a:p>
            <a:pPr marL="457200" lvl="1" indent="0">
              <a:buNone/>
            </a:pPr>
            <a:endParaRPr lang="en-US" sz="1600" dirty="0"/>
          </a:p>
          <a:p>
            <a:r>
              <a:rPr lang="en-US" sz="1600" dirty="0"/>
              <a:t>Grants to Tribal Governments to Exercise Special Domestic Violence Criminal Jurisdiction</a:t>
            </a:r>
          </a:p>
          <a:p>
            <a:pPr lvl="1"/>
            <a:r>
              <a:rPr lang="en-US" sz="1600" u="sng" dirty="0">
                <a:hlinkClick r:id="rId5"/>
              </a:rPr>
              <a:t>https://www.justice.gov/ovw/page/file/1135686/download</a:t>
            </a:r>
            <a:endParaRPr lang="en-US" sz="1600" u="sng" dirty="0"/>
          </a:p>
          <a:p>
            <a:pPr marL="457200" lvl="1" indent="0">
              <a:buNone/>
            </a:pPr>
            <a:endParaRPr lang="en-US" sz="1600" dirty="0"/>
          </a:p>
          <a:p>
            <a:pPr lvl="1"/>
            <a:endParaRPr lang="en-US" sz="1600" dirty="0"/>
          </a:p>
          <a:p>
            <a:endParaRPr lang="en-US" dirty="0"/>
          </a:p>
        </p:txBody>
      </p:sp>
    </p:spTree>
    <p:extLst>
      <p:ext uri="{BB962C8B-B14F-4D97-AF65-F5344CB8AC3E}">
        <p14:creationId xmlns:p14="http://schemas.microsoft.com/office/powerpoint/2010/main" val="2303298884"/>
      </p:ext>
    </p:extLst>
  </p:cSld>
  <p:clrMapOvr>
    <a:masterClrMapping/>
  </p:clrMapOvr>
  <p:transition spd="med">
    <p:pull dir="r"/>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676400"/>
            <a:ext cx="8229600" cy="4525963"/>
          </a:xfrm>
        </p:spPr>
        <p:txBody>
          <a:bodyPr vert="horz" wrap="square" lIns="91440" tIns="45720" rIns="91440" bIns="45720" numCol="1" anchor="t" anchorCtr="0" compatLnSpc="1">
            <a:prstTxWarp prst="textNoShape">
              <a:avLst/>
            </a:prstTxWarp>
          </a:bodyPr>
          <a:lstStyle/>
          <a:p>
            <a:pPr algn="ctr" eaLnBrk="1" hangingPunct="1">
              <a:buFontTx/>
              <a:buNone/>
            </a:pPr>
            <a:endParaRPr lang="en-US" sz="3600" dirty="0">
              <a:effectLst>
                <a:outerShdw blurRad="38100" dist="38100" dir="2700000" algn="tl">
                  <a:srgbClr val="DDDDDD"/>
                </a:outerShdw>
              </a:effectLst>
              <a:latin typeface="Verdana" charset="0"/>
              <a:ea typeface="ＭＳ Ｐゴシック" charset="0"/>
            </a:endParaRPr>
          </a:p>
          <a:p>
            <a:pPr algn="ctr" eaLnBrk="1" hangingPunct="1">
              <a:buFontTx/>
              <a:buNone/>
            </a:pPr>
            <a:r>
              <a:rPr lang="en-US" sz="4400" dirty="0">
                <a:effectLst>
                  <a:outerShdw blurRad="38100" dist="38100" dir="2700000" algn="tl">
                    <a:srgbClr val="DDDDDD"/>
                  </a:outerShdw>
                </a:effectLst>
                <a:latin typeface="Verdana" charset="0"/>
                <a:ea typeface="ＭＳ Ｐゴシック" charset="0"/>
              </a:rPr>
              <a:t>Final Questions </a:t>
            </a:r>
          </a:p>
          <a:p>
            <a:pPr algn="ctr" eaLnBrk="1" hangingPunct="1">
              <a:buFontTx/>
              <a:buNone/>
            </a:pPr>
            <a:r>
              <a:rPr lang="en-US" sz="4400" dirty="0">
                <a:effectLst>
                  <a:outerShdw blurRad="38100" dist="38100" dir="2700000" algn="tl">
                    <a:srgbClr val="DDDDDD"/>
                  </a:outerShdw>
                </a:effectLst>
                <a:latin typeface="Verdana" charset="0"/>
                <a:ea typeface="ＭＳ Ｐゴシック" charset="0"/>
              </a:rPr>
              <a:t>and Answers</a:t>
            </a:r>
          </a:p>
        </p:txBody>
      </p:sp>
    </p:spTree>
  </p:cSld>
  <p:clrMapOvr>
    <a:masterClrMapping/>
  </p:clrMapOvr>
  <p:transition spd="med">
    <p:pull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600200"/>
            <a:ext cx="8229600" cy="4525963"/>
          </a:xfrm>
        </p:spPr>
        <p:txBody>
          <a:bodyPr vert="horz" wrap="square" lIns="91440" tIns="45720" rIns="91440" bIns="45720" numCol="1" anchor="t" anchorCtr="0" compatLnSpc="1">
            <a:prstTxWarp prst="textNoShape">
              <a:avLst/>
            </a:prstTxWarp>
          </a:bodyPr>
          <a:lstStyle/>
          <a:p>
            <a:pPr algn="ctr" eaLnBrk="1" hangingPunct="1">
              <a:buFontTx/>
              <a:buNone/>
            </a:pPr>
            <a:endParaRPr lang="en-US" sz="4400" dirty="0">
              <a:effectLst>
                <a:outerShdw blurRad="38100" dist="38100" dir="2700000" algn="tl">
                  <a:srgbClr val="DDDDDD"/>
                </a:outerShdw>
              </a:effectLst>
              <a:latin typeface="Verdana" charset="0"/>
              <a:ea typeface="ＭＳ Ｐゴシック" charset="0"/>
            </a:endParaRPr>
          </a:p>
          <a:p>
            <a:pPr algn="ctr" eaLnBrk="1" hangingPunct="1">
              <a:buFontTx/>
              <a:buNone/>
            </a:pPr>
            <a:r>
              <a:rPr lang="en-US" sz="4400" dirty="0">
                <a:effectLst>
                  <a:outerShdw blurRad="38100" dist="38100" dir="2700000" algn="tl">
                    <a:srgbClr val="DDDDDD"/>
                  </a:outerShdw>
                </a:effectLst>
                <a:latin typeface="Verdana" charset="0"/>
                <a:ea typeface="ＭＳ Ｐゴシック" charset="0"/>
              </a:rPr>
              <a:t>Administrative Requirements</a:t>
            </a:r>
          </a:p>
        </p:txBody>
      </p:sp>
    </p:spTree>
    <p:extLst>
      <p:ext uri="{BB962C8B-B14F-4D97-AF65-F5344CB8AC3E}">
        <p14:creationId xmlns:p14="http://schemas.microsoft.com/office/powerpoint/2010/main" val="589180078"/>
      </p:ext>
    </p:extLst>
  </p:cSld>
  <p:clrMapOvr>
    <a:masterClrMapping/>
  </p:clrMapOvr>
  <p:transition spd="med">
    <p:pull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nvPr>
        </p:nvSpPr>
        <p:spPr bwMode="auto">
          <a:xfrm>
            <a:off x="1295400" y="838200"/>
            <a:ext cx="7848600" cy="5943600"/>
          </a:xfrm>
          <a:ln>
            <a:miter lim="800000"/>
            <a:headEnd/>
            <a:tailEnd/>
          </a:ln>
        </p:spPr>
        <p:txBody>
          <a:bodyPr vert="horz" wrap="square" lIns="91440" tIns="45720" rIns="91440" bIns="45720" numCol="1" anchor="t" anchorCtr="0" compatLnSpc="1">
            <a:prstTxWarp prst="textNoShape">
              <a:avLst/>
            </a:prstTxWarp>
          </a:bodyPr>
          <a:lstStyle/>
          <a:p>
            <a:pPr marL="0" indent="0" eaLnBrk="1" hangingPunct="1">
              <a:buNone/>
              <a:defRPr/>
            </a:pPr>
            <a:r>
              <a:rPr lang="en-US" sz="2600" dirty="0">
                <a:ea typeface="ＭＳ Ｐゴシック" pitchFamily="34" charset="-128"/>
                <a:cs typeface="+mn-cs"/>
              </a:rPr>
              <a:t>Follow all </a:t>
            </a:r>
            <a:r>
              <a:rPr lang="en-US" sz="2600" u="sng" dirty="0">
                <a:ea typeface="ＭＳ Ｐゴシック" pitchFamily="34" charset="-128"/>
                <a:cs typeface="+mn-cs"/>
              </a:rPr>
              <a:t>Federal Regulations</a:t>
            </a:r>
            <a:r>
              <a:rPr lang="en-US" sz="2600" dirty="0">
                <a:ea typeface="ＭＳ Ｐゴシック" pitchFamily="34" charset="-128"/>
                <a:cs typeface="+mn-cs"/>
              </a:rPr>
              <a:t>:</a:t>
            </a:r>
          </a:p>
          <a:p>
            <a:pPr marL="0" indent="0" eaLnBrk="1" hangingPunct="1">
              <a:buNone/>
              <a:defRPr/>
            </a:pPr>
            <a:endParaRPr lang="en-US" sz="500" dirty="0">
              <a:ea typeface="ＭＳ Ｐゴシック" pitchFamily="34" charset="-128"/>
              <a:cs typeface="+mn-cs"/>
            </a:endParaRPr>
          </a:p>
          <a:p>
            <a:pPr eaLnBrk="1" hangingPunct="1">
              <a:defRPr/>
            </a:pPr>
            <a:r>
              <a:rPr lang="en-US" sz="2600" b="0" dirty="0">
                <a:ea typeface="ＭＳ Ｐゴシック" pitchFamily="34" charset="-128"/>
                <a:cs typeface="+mn-cs"/>
              </a:rPr>
              <a:t>Uniform Administrative Requirements, Cost Principles, and Audit Requirements</a:t>
            </a:r>
          </a:p>
          <a:p>
            <a:pPr lvl="1" eaLnBrk="1" hangingPunct="1">
              <a:defRPr/>
            </a:pPr>
            <a:r>
              <a:rPr lang="en-US" sz="2400" dirty="0">
                <a:ea typeface="ＭＳ Ｐゴシック" pitchFamily="34" charset="-128"/>
                <a:cs typeface="+mn-cs"/>
              </a:rPr>
              <a:t>2 CFR Part 200</a:t>
            </a:r>
          </a:p>
          <a:p>
            <a:pPr lvl="1" eaLnBrk="1" hangingPunct="1">
              <a:defRPr/>
            </a:pPr>
            <a:endParaRPr lang="en-US" sz="2400" dirty="0">
              <a:ea typeface="ＭＳ Ｐゴシック" pitchFamily="34" charset="-128"/>
              <a:cs typeface="+mn-cs"/>
            </a:endParaRPr>
          </a:p>
          <a:p>
            <a:pPr eaLnBrk="1" hangingPunct="1">
              <a:defRPr/>
            </a:pPr>
            <a:r>
              <a:rPr lang="en-US" sz="2600" b="0" dirty="0">
                <a:ea typeface="ＭＳ Ｐゴシック" pitchFamily="34" charset="-128"/>
                <a:cs typeface="+mn-cs"/>
              </a:rPr>
              <a:t>DOJ Financial Guide </a:t>
            </a:r>
          </a:p>
          <a:p>
            <a:pPr eaLnBrk="1" hangingPunct="1">
              <a:defRPr/>
            </a:pPr>
            <a:endParaRPr lang="en-US" sz="2600" b="0" dirty="0">
              <a:ea typeface="ＭＳ Ｐゴシック" pitchFamily="34" charset="-128"/>
              <a:cs typeface="+mn-cs"/>
            </a:endParaRPr>
          </a:p>
          <a:p>
            <a:pPr eaLnBrk="1" hangingPunct="1">
              <a:defRPr/>
            </a:pPr>
            <a:r>
              <a:rPr lang="en-US" sz="2600" b="0" dirty="0">
                <a:ea typeface="ＭＳ Ｐゴシック" pitchFamily="34" charset="-128"/>
                <a:cs typeface="+mn-cs"/>
              </a:rPr>
              <a:t>Program Solicitation</a:t>
            </a:r>
          </a:p>
          <a:p>
            <a:pPr eaLnBrk="1" hangingPunct="1">
              <a:defRPr/>
            </a:pPr>
            <a:endParaRPr lang="en-US" sz="2600" dirty="0">
              <a:ea typeface="ＭＳ Ｐゴシック" pitchFamily="34" charset="-128"/>
              <a:cs typeface="+mn-cs"/>
            </a:endParaRPr>
          </a:p>
          <a:p>
            <a:pPr eaLnBrk="1" hangingPunct="1">
              <a:defRPr/>
            </a:pPr>
            <a:endParaRPr lang="en-US" sz="2600" dirty="0">
              <a:ea typeface="ＭＳ Ｐゴシック" pitchFamily="34" charset="-128"/>
              <a:cs typeface="+mn-cs"/>
            </a:endParaRPr>
          </a:p>
          <a:p>
            <a:pPr marL="0" indent="0">
              <a:buNone/>
            </a:pPr>
            <a:endParaRPr lang="en-US" sz="1100" dirty="0"/>
          </a:p>
        </p:txBody>
      </p:sp>
      <p:sp>
        <p:nvSpPr>
          <p:cNvPr id="6" name="Title 1"/>
          <p:cNvSpPr>
            <a:spLocks noGrp="1"/>
          </p:cNvSpPr>
          <p:nvPr>
            <p:ph type="title"/>
          </p:nvPr>
        </p:nvSpPr>
        <p:spPr bwMode="auto">
          <a:xfrm>
            <a:off x="228600" y="228600"/>
            <a:ext cx="8991600" cy="487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dirty="0">
                <a:latin typeface="Verdana" charset="0"/>
                <a:ea typeface="ＭＳ Ｐゴシック" charset="0"/>
              </a:rPr>
              <a:t>	</a:t>
            </a:r>
            <a:r>
              <a:rPr lang="en-US" sz="2800" dirty="0">
                <a:latin typeface="Verdana" charset="0"/>
                <a:ea typeface="ＭＳ Ｐゴシック" charset="0"/>
              </a:rPr>
              <a:t> </a:t>
            </a:r>
            <a:r>
              <a:rPr lang="en-US" sz="2800" dirty="0"/>
              <a:t>Administrative Requirements</a:t>
            </a:r>
            <a:endParaRPr lang="en-US" sz="2800" dirty="0">
              <a:latin typeface="Verdana" charset="0"/>
              <a:ea typeface="ＭＳ Ｐゴシック" charset="0"/>
            </a:endParaRPr>
          </a:p>
        </p:txBody>
      </p:sp>
    </p:spTree>
    <p:extLst>
      <p:ext uri="{BB962C8B-B14F-4D97-AF65-F5344CB8AC3E}">
        <p14:creationId xmlns:p14="http://schemas.microsoft.com/office/powerpoint/2010/main" val="3505781481"/>
      </p:ext>
    </p:extLst>
  </p:cSld>
  <p:clrMapOvr>
    <a:masterClrMapping/>
  </p:clrMapOvr>
  <p:transition spd="med">
    <p:pull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bwMode="auto">
          <a:xfrm>
            <a:off x="1447800" y="914400"/>
            <a:ext cx="7696200" cy="5715000"/>
          </a:xfrm>
          <a:ln>
            <a:miter lim="800000"/>
            <a:headEnd/>
            <a:tailEnd/>
          </a:ln>
        </p:spPr>
        <p:txBody>
          <a:bodyPr vert="horz" wrap="square" lIns="91440" tIns="45720" rIns="91440" bIns="45720" numCol="1" anchor="t" anchorCtr="0" compatLnSpc="1">
            <a:prstTxWarp prst="textNoShape">
              <a:avLst/>
            </a:prstTxWarp>
          </a:bodyPr>
          <a:lstStyle/>
          <a:p>
            <a:pPr eaLnBrk="1" hangingPunct="1">
              <a:spcBef>
                <a:spcPts val="1128"/>
              </a:spcBef>
              <a:buFontTx/>
              <a:buNone/>
              <a:defRPr/>
            </a:pPr>
            <a:r>
              <a:rPr lang="en-US" sz="2400" dirty="0">
                <a:latin typeface="+mj-lt"/>
                <a:ea typeface="ＭＳ Ｐゴシック" pitchFamily="34" charset="-128"/>
                <a:cs typeface="Arial" panose="020B0604020202020204" pitchFamily="34" charset="0"/>
              </a:rPr>
              <a:t>Standards for costs:</a:t>
            </a:r>
          </a:p>
          <a:p>
            <a:pPr eaLnBrk="1" hangingPunct="1">
              <a:spcBef>
                <a:spcPts val="1128"/>
              </a:spcBef>
              <a:defRPr/>
            </a:pPr>
            <a:r>
              <a:rPr lang="en-US" b="0" dirty="0">
                <a:latin typeface="+mj-lt"/>
                <a:ea typeface="ＭＳ Ｐゴシック" pitchFamily="34" charset="-128"/>
                <a:cs typeface="Arial" panose="020B0604020202020204" pitchFamily="34" charset="0"/>
              </a:rPr>
              <a:t>Allowable</a:t>
            </a:r>
          </a:p>
          <a:p>
            <a:pPr eaLnBrk="1" hangingPunct="1">
              <a:spcBef>
                <a:spcPts val="1128"/>
              </a:spcBef>
              <a:defRPr/>
            </a:pPr>
            <a:r>
              <a:rPr lang="en-US" b="0" dirty="0">
                <a:latin typeface="+mj-lt"/>
                <a:ea typeface="ＭＳ Ｐゴシック" pitchFamily="34" charset="-128"/>
                <a:cs typeface="Arial" panose="020B0604020202020204" pitchFamily="34" charset="0"/>
              </a:rPr>
              <a:t>Reasonable</a:t>
            </a:r>
          </a:p>
          <a:p>
            <a:pPr eaLnBrk="1" hangingPunct="1">
              <a:spcBef>
                <a:spcPts val="1128"/>
              </a:spcBef>
              <a:defRPr/>
            </a:pPr>
            <a:r>
              <a:rPr lang="en-US" b="0" dirty="0">
                <a:latin typeface="+mj-lt"/>
                <a:ea typeface="ＭＳ Ｐゴシック" pitchFamily="34" charset="-128"/>
                <a:cs typeface="Arial" panose="020B0604020202020204" pitchFamily="34" charset="0"/>
              </a:rPr>
              <a:t>Necessary and allocable </a:t>
            </a:r>
          </a:p>
          <a:p>
            <a:pPr eaLnBrk="1" hangingPunct="1">
              <a:spcBef>
                <a:spcPts val="1128"/>
              </a:spcBef>
              <a:defRPr/>
            </a:pPr>
            <a:r>
              <a:rPr lang="en-US" b="0" dirty="0">
                <a:latin typeface="+mj-lt"/>
                <a:ea typeface="ＭＳ Ｐゴシック" pitchFamily="34" charset="-128"/>
                <a:cs typeface="Arial" panose="020B0604020202020204" pitchFamily="34" charset="0"/>
              </a:rPr>
              <a:t>Claimed against only one award</a:t>
            </a:r>
          </a:p>
          <a:p>
            <a:pPr eaLnBrk="1" hangingPunct="1">
              <a:spcBef>
                <a:spcPts val="1128"/>
              </a:spcBef>
              <a:defRPr/>
            </a:pPr>
            <a:r>
              <a:rPr lang="en-US" b="0" dirty="0">
                <a:latin typeface="+mj-lt"/>
                <a:ea typeface="ＭＳ Ｐゴシック" pitchFamily="34" charset="-128"/>
                <a:cs typeface="Arial" panose="020B0604020202020204" pitchFamily="34" charset="0"/>
              </a:rPr>
              <a:t>Permissible under State &amp; Federal laws and regulations</a:t>
            </a:r>
          </a:p>
          <a:p>
            <a:pPr eaLnBrk="1" hangingPunct="1">
              <a:spcBef>
                <a:spcPts val="1128"/>
              </a:spcBef>
              <a:defRPr/>
            </a:pPr>
            <a:r>
              <a:rPr lang="en-US" b="0" dirty="0">
                <a:latin typeface="+mj-lt"/>
                <a:ea typeface="ＭＳ Ｐゴシック" pitchFamily="34" charset="-128"/>
                <a:cs typeface="Arial" panose="020B0604020202020204" pitchFamily="34" charset="0"/>
              </a:rPr>
              <a:t>Treated consistently between Federal and       non-Federal funds</a:t>
            </a:r>
          </a:p>
          <a:p>
            <a:pPr eaLnBrk="1" hangingPunct="1">
              <a:spcBef>
                <a:spcPts val="1128"/>
              </a:spcBef>
              <a:defRPr/>
            </a:pPr>
            <a:r>
              <a:rPr lang="en-US" b="0" dirty="0">
                <a:latin typeface="+mj-lt"/>
                <a:ea typeface="ＭＳ Ｐゴシック" pitchFamily="34" charset="-128"/>
                <a:cs typeface="Arial" panose="020B0604020202020204" pitchFamily="34" charset="0"/>
              </a:rPr>
              <a:t>Cannot shift costs to:</a:t>
            </a:r>
          </a:p>
          <a:p>
            <a:pPr lvl="1" eaLnBrk="1" hangingPunct="1">
              <a:spcBef>
                <a:spcPts val="1728"/>
              </a:spcBef>
              <a:defRPr/>
            </a:pPr>
            <a:r>
              <a:rPr lang="en-US" b="0" dirty="0">
                <a:ea typeface="ＭＳ Ｐゴシック" pitchFamily="34" charset="-128"/>
                <a:cs typeface="Arial" panose="020B0604020202020204" pitchFamily="34" charset="0"/>
              </a:rPr>
              <a:t>Overcome funding deficiencies </a:t>
            </a:r>
          </a:p>
          <a:p>
            <a:pPr lvl="1" eaLnBrk="1" hangingPunct="1">
              <a:spcBef>
                <a:spcPts val="1728"/>
              </a:spcBef>
              <a:defRPr/>
            </a:pPr>
            <a:r>
              <a:rPr lang="en-US" b="0" dirty="0">
                <a:ea typeface="ＭＳ Ｐゴシック" pitchFamily="34" charset="-128"/>
                <a:cs typeface="Arial" panose="020B0604020202020204" pitchFamily="34" charset="0"/>
              </a:rPr>
              <a:t>Avoid restrictions or award terms</a:t>
            </a:r>
          </a:p>
          <a:p>
            <a:pPr eaLnBrk="1" hangingPunct="1">
              <a:spcBef>
                <a:spcPts val="1128"/>
              </a:spcBef>
              <a:defRPr/>
            </a:pPr>
            <a:endParaRPr lang="en-US" sz="2000" b="0" dirty="0">
              <a:latin typeface="Arial" panose="020B0604020202020204" pitchFamily="34" charset="0"/>
              <a:ea typeface="ＭＳ Ｐゴシック" pitchFamily="34" charset="-128"/>
              <a:cs typeface="Arial" panose="020B0604020202020204" pitchFamily="34" charset="0"/>
            </a:endParaRPr>
          </a:p>
          <a:p>
            <a:pPr marL="0" indent="0">
              <a:buNone/>
              <a:defRPr/>
            </a:pPr>
            <a:endParaRPr lang="en-US" i="1" dirty="0">
              <a:ea typeface="ＭＳ Ｐゴシック" pitchFamily="34" charset="-128"/>
              <a:cs typeface="+mn-cs"/>
            </a:endParaRPr>
          </a:p>
          <a:p>
            <a:pPr marL="0" indent="0">
              <a:buNone/>
              <a:defRPr/>
            </a:pPr>
            <a:endParaRPr lang="en-US" dirty="0">
              <a:ea typeface="ＭＳ Ｐゴシック" pitchFamily="34" charset="-128"/>
              <a:cs typeface="+mn-cs"/>
            </a:endParaRPr>
          </a:p>
        </p:txBody>
      </p:sp>
      <p:sp>
        <p:nvSpPr>
          <p:cNvPr id="6" name="Title 1"/>
          <p:cNvSpPr>
            <a:spLocks noGrp="1"/>
          </p:cNvSpPr>
          <p:nvPr>
            <p:ph type="title"/>
          </p:nvPr>
        </p:nvSpPr>
        <p:spPr bwMode="auto">
          <a:xfrm>
            <a:off x="228600" y="228600"/>
            <a:ext cx="8991600" cy="487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dirty="0">
                <a:latin typeface="Verdana" charset="0"/>
                <a:ea typeface="ＭＳ Ｐゴシック" charset="0"/>
              </a:rPr>
              <a:t>	</a:t>
            </a:r>
            <a:r>
              <a:rPr lang="en-US" sz="2800" dirty="0">
                <a:latin typeface="Verdana" charset="0"/>
                <a:ea typeface="ＭＳ Ｐゴシック" charset="0"/>
              </a:rPr>
              <a:t> </a:t>
            </a:r>
            <a:r>
              <a:rPr lang="en-US" sz="2800" dirty="0"/>
              <a:t>Administrative Requirements</a:t>
            </a:r>
            <a:endParaRPr lang="en-US" sz="2800" dirty="0">
              <a:latin typeface="Verdana" charset="0"/>
              <a:ea typeface="ＭＳ Ｐゴシック" charset="0"/>
            </a:endParaRPr>
          </a:p>
        </p:txBody>
      </p:sp>
    </p:spTree>
    <p:extLst>
      <p:ext uri="{BB962C8B-B14F-4D97-AF65-F5344CB8AC3E}">
        <p14:creationId xmlns:p14="http://schemas.microsoft.com/office/powerpoint/2010/main" val="2638825245"/>
      </p:ext>
    </p:extLst>
  </p:cSld>
  <p:clrMapOvr>
    <a:masterClrMapping/>
  </p:clrMapOvr>
  <p:transition spd="med">
    <p:pull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bwMode="auto">
          <a:xfrm>
            <a:off x="228600" y="228600"/>
            <a:ext cx="8991600" cy="487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dirty="0">
                <a:latin typeface="Verdana" charset="0"/>
                <a:ea typeface="ＭＳ Ｐゴシック" charset="0"/>
              </a:rPr>
              <a:t>	</a:t>
            </a:r>
          </a:p>
        </p:txBody>
      </p:sp>
      <p:sp>
        <p:nvSpPr>
          <p:cNvPr id="56323" name="Content Placeholder 2"/>
          <p:cNvSpPr>
            <a:spLocks noGrp="1"/>
          </p:cNvSpPr>
          <p:nvPr>
            <p:ph idx="1"/>
          </p:nvPr>
        </p:nvSpPr>
        <p:spPr bwMode="auto">
          <a:xfrm>
            <a:off x="1295400" y="838200"/>
            <a:ext cx="7848600" cy="5943600"/>
          </a:xfrm>
          <a:ln>
            <a:miter lim="800000"/>
            <a:headEnd/>
            <a:tailEnd/>
          </a:ln>
        </p:spPr>
        <p:txBody>
          <a:bodyPr vert="horz" wrap="square" lIns="91440" tIns="45720" rIns="91440" bIns="45720" numCol="1" anchor="t" anchorCtr="0" compatLnSpc="1">
            <a:prstTxWarp prst="textNoShape">
              <a:avLst/>
            </a:prstTxWarp>
          </a:bodyPr>
          <a:lstStyle/>
          <a:p>
            <a:pPr marL="0" indent="0" eaLnBrk="1" hangingPunct="1">
              <a:buNone/>
              <a:defRPr/>
            </a:pPr>
            <a:endParaRPr lang="en-US" sz="500" dirty="0">
              <a:latin typeface="Verdana" charset="0"/>
              <a:ea typeface="ＭＳ Ｐゴシック" charset="0"/>
            </a:endParaRPr>
          </a:p>
          <a:p>
            <a:pPr marL="0" indent="0" eaLnBrk="1" hangingPunct="1">
              <a:buNone/>
              <a:defRPr/>
            </a:pPr>
            <a:r>
              <a:rPr lang="en-US" sz="2600" dirty="0">
                <a:latin typeface="Verdana" charset="0"/>
                <a:ea typeface="ＭＳ Ｐゴシック" charset="0"/>
              </a:rPr>
              <a:t>OIG Audit, Single Audit, and Financial Monitoring</a:t>
            </a:r>
          </a:p>
          <a:p>
            <a:pPr marL="0" indent="0" eaLnBrk="1" hangingPunct="1">
              <a:buNone/>
              <a:defRPr/>
            </a:pPr>
            <a:endParaRPr lang="en-US" sz="2600" dirty="0">
              <a:ea typeface="ＭＳ Ｐゴシック" pitchFamily="34" charset="-128"/>
              <a:cs typeface="+mn-cs"/>
            </a:endParaRPr>
          </a:p>
          <a:p>
            <a:pPr marL="0" indent="0" eaLnBrk="1" hangingPunct="1">
              <a:buNone/>
              <a:defRPr/>
            </a:pPr>
            <a:r>
              <a:rPr lang="en-US" sz="2600" dirty="0">
                <a:ea typeface="ＭＳ Ｐゴシック" pitchFamily="34" charset="-128"/>
                <a:cs typeface="+mn-cs"/>
              </a:rPr>
              <a:t>Reviews may include: </a:t>
            </a:r>
          </a:p>
          <a:p>
            <a:pPr>
              <a:spcBef>
                <a:spcPts val="1200"/>
              </a:spcBef>
            </a:pPr>
            <a:r>
              <a:rPr lang="en-US" sz="2400" b="0" dirty="0"/>
              <a:t>Review and assess entire operation of entity</a:t>
            </a:r>
          </a:p>
          <a:p>
            <a:pPr>
              <a:spcBef>
                <a:spcPts val="1200"/>
              </a:spcBef>
            </a:pPr>
            <a:r>
              <a:rPr lang="en-US" sz="2400" b="0" dirty="0"/>
              <a:t>Review written accounting and organizational policies and procedures </a:t>
            </a:r>
          </a:p>
          <a:p>
            <a:pPr>
              <a:spcBef>
                <a:spcPts val="1200"/>
              </a:spcBef>
            </a:pPr>
            <a:r>
              <a:rPr lang="en-US" sz="2400" b="0" dirty="0"/>
              <a:t>Compare approved budget vs. actual costs</a:t>
            </a:r>
          </a:p>
          <a:p>
            <a:pPr>
              <a:spcBef>
                <a:spcPts val="1200"/>
              </a:spcBef>
            </a:pPr>
            <a:r>
              <a:rPr lang="en-US" sz="2400" b="0" dirty="0"/>
              <a:t>Determine excess cash on hand</a:t>
            </a:r>
          </a:p>
          <a:p>
            <a:pPr marL="0" indent="0">
              <a:buNone/>
            </a:pPr>
            <a:endParaRPr lang="en-US" sz="1100" dirty="0"/>
          </a:p>
        </p:txBody>
      </p:sp>
      <p:sp>
        <p:nvSpPr>
          <p:cNvPr id="4" name="Title 1"/>
          <p:cNvSpPr txBox="1">
            <a:spLocks/>
          </p:cNvSpPr>
          <p:nvPr/>
        </p:nvSpPr>
        <p:spPr bwMode="auto">
          <a:xfrm>
            <a:off x="228600" y="228600"/>
            <a:ext cx="8991600" cy="4873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2200" b="1">
                <a:solidFill>
                  <a:schemeClr val="tx2"/>
                </a:solidFill>
                <a:latin typeface="+mj-lt"/>
                <a:ea typeface="ＭＳ Ｐゴシック" charset="-128"/>
                <a:cs typeface="ＭＳ Ｐゴシック" charset="0"/>
              </a:defRPr>
            </a:lvl1pPr>
            <a:lvl2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2pPr>
            <a:lvl3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3pPr>
            <a:lvl4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4pPr>
            <a:lvl5pPr algn="l" rtl="0" eaLnBrk="0" fontAlgn="base" hangingPunct="0">
              <a:spcBef>
                <a:spcPct val="0"/>
              </a:spcBef>
              <a:spcAft>
                <a:spcPct val="0"/>
              </a:spcAft>
              <a:defRPr sz="2200" b="1">
                <a:solidFill>
                  <a:schemeClr val="tx2"/>
                </a:solidFill>
                <a:latin typeface="Verdana" pitchFamily="34" charset="0"/>
                <a:ea typeface="ＭＳ Ｐゴシック" charset="-128"/>
                <a:cs typeface="ＭＳ Ｐゴシック" charset="0"/>
              </a:defRPr>
            </a:lvl5pPr>
            <a:lvl6pPr marL="457200" algn="l" rtl="0" fontAlgn="base">
              <a:spcBef>
                <a:spcPct val="0"/>
              </a:spcBef>
              <a:spcAft>
                <a:spcPct val="0"/>
              </a:spcAft>
              <a:defRPr sz="2200" b="1">
                <a:solidFill>
                  <a:schemeClr val="tx2"/>
                </a:solidFill>
                <a:latin typeface="Verdana" pitchFamily="34" charset="0"/>
              </a:defRPr>
            </a:lvl6pPr>
            <a:lvl7pPr marL="914400" algn="l" rtl="0" fontAlgn="base">
              <a:spcBef>
                <a:spcPct val="0"/>
              </a:spcBef>
              <a:spcAft>
                <a:spcPct val="0"/>
              </a:spcAft>
              <a:defRPr sz="2200" b="1">
                <a:solidFill>
                  <a:schemeClr val="tx2"/>
                </a:solidFill>
                <a:latin typeface="Verdana" pitchFamily="34" charset="0"/>
              </a:defRPr>
            </a:lvl7pPr>
            <a:lvl8pPr marL="1371600" algn="l" rtl="0" fontAlgn="base">
              <a:spcBef>
                <a:spcPct val="0"/>
              </a:spcBef>
              <a:spcAft>
                <a:spcPct val="0"/>
              </a:spcAft>
              <a:defRPr sz="2200" b="1">
                <a:solidFill>
                  <a:schemeClr val="tx2"/>
                </a:solidFill>
                <a:latin typeface="Verdana" pitchFamily="34" charset="0"/>
              </a:defRPr>
            </a:lvl8pPr>
            <a:lvl9pPr marL="1828800" algn="l" rtl="0" fontAlgn="base">
              <a:spcBef>
                <a:spcPct val="0"/>
              </a:spcBef>
              <a:spcAft>
                <a:spcPct val="0"/>
              </a:spcAft>
              <a:defRPr sz="2200" b="1">
                <a:solidFill>
                  <a:schemeClr val="tx2"/>
                </a:solidFill>
                <a:latin typeface="Verdana" pitchFamily="34" charset="0"/>
              </a:defRPr>
            </a:lvl9pPr>
          </a:lstStyle>
          <a:p>
            <a:pPr eaLnBrk="1" hangingPunct="1"/>
            <a:r>
              <a:rPr kumimoji="0" lang="en-US" kern="0" dirty="0">
                <a:latin typeface="Verdana" charset="0"/>
                <a:ea typeface="ＭＳ Ｐゴシック" charset="0"/>
              </a:rPr>
              <a:t>	</a:t>
            </a:r>
            <a:r>
              <a:rPr kumimoji="0" lang="en-US" sz="2800" kern="0" dirty="0">
                <a:latin typeface="Verdana" charset="0"/>
                <a:ea typeface="ＭＳ Ｐゴシック" charset="0"/>
              </a:rPr>
              <a:t> </a:t>
            </a:r>
            <a:r>
              <a:rPr kumimoji="0" lang="en-US" sz="2800" kern="0" dirty="0"/>
              <a:t>Administrative Requirements</a:t>
            </a:r>
            <a:endParaRPr kumimoji="0" lang="en-US" sz="2800" kern="0" dirty="0">
              <a:latin typeface="Verdana" charset="0"/>
              <a:ea typeface="ＭＳ Ｐゴシック" charset="0"/>
            </a:endParaRPr>
          </a:p>
        </p:txBody>
      </p:sp>
    </p:spTree>
    <p:extLst>
      <p:ext uri="{BB962C8B-B14F-4D97-AF65-F5344CB8AC3E}">
        <p14:creationId xmlns:p14="http://schemas.microsoft.com/office/powerpoint/2010/main" val="1267858331"/>
      </p:ext>
    </p:extLst>
  </p:cSld>
  <p:clrMapOvr>
    <a:masterClrMapping/>
  </p:clrMapOvr>
  <p:transition spd="med">
    <p:pull dir="r"/>
  </p:transition>
</p:sld>
</file>

<file path=ppt/theme/theme1.xml><?xml version="1.0" encoding="utf-8"?>
<a:theme xmlns:a="http://schemas.openxmlformats.org/drawingml/2006/main" name="Reporting Progress or Status">
  <a:themeElements>
    <a:clrScheme name="Reporting Progress or Status 1">
      <a:dk1>
        <a:srgbClr val="333300"/>
      </a:dk1>
      <a:lt1>
        <a:srgbClr val="FFFFFF"/>
      </a:lt1>
      <a:dk2>
        <a:srgbClr val="000000"/>
      </a:dk2>
      <a:lt2>
        <a:srgbClr val="969696"/>
      </a:lt2>
      <a:accent1>
        <a:srgbClr val="E5D58A"/>
      </a:accent1>
      <a:accent2>
        <a:srgbClr val="CCCC00"/>
      </a:accent2>
      <a:accent3>
        <a:srgbClr val="FFFFFF"/>
      </a:accent3>
      <a:accent4>
        <a:srgbClr val="2A2A00"/>
      </a:accent4>
      <a:accent5>
        <a:srgbClr val="F0E7C4"/>
      </a:accent5>
      <a:accent6>
        <a:srgbClr val="B9B900"/>
      </a:accent6>
      <a:hlink>
        <a:srgbClr val="999933"/>
      </a:hlink>
      <a:folHlink>
        <a:srgbClr val="666633"/>
      </a:folHlink>
    </a:clrScheme>
    <a:fontScheme name="Reporting Progress or Statu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15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en-US" sz="15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Reporting Progress or Status 1">
        <a:dk1>
          <a:srgbClr val="333300"/>
        </a:dk1>
        <a:lt1>
          <a:srgbClr val="FFFFFF"/>
        </a:lt1>
        <a:dk2>
          <a:srgbClr val="000000"/>
        </a:dk2>
        <a:lt2>
          <a:srgbClr val="969696"/>
        </a:lt2>
        <a:accent1>
          <a:srgbClr val="E5D58A"/>
        </a:accent1>
        <a:accent2>
          <a:srgbClr val="CCCC00"/>
        </a:accent2>
        <a:accent3>
          <a:srgbClr val="FFFFFF"/>
        </a:accent3>
        <a:accent4>
          <a:srgbClr val="2A2A00"/>
        </a:accent4>
        <a:accent5>
          <a:srgbClr val="F0E7C4"/>
        </a:accent5>
        <a:accent6>
          <a:srgbClr val="B9B900"/>
        </a:accent6>
        <a:hlink>
          <a:srgbClr val="999933"/>
        </a:hlink>
        <a:folHlink>
          <a:srgbClr val="666633"/>
        </a:folHlink>
      </a:clrScheme>
      <a:clrMap bg1="lt1" tx1="dk1" bg2="lt2" tx2="dk2" accent1="accent1" accent2="accent2" accent3="accent3" accent4="accent4" accent5="accent5" accent6="accent6" hlink="hlink" folHlink="folHlink"/>
    </a:extraClrScheme>
    <a:extraClrScheme>
      <a:clrScheme name="Reporting Progress or Status 2">
        <a:dk1>
          <a:srgbClr val="000000"/>
        </a:dk1>
        <a:lt1>
          <a:srgbClr val="8EA1C0"/>
        </a:lt1>
        <a:dk2>
          <a:srgbClr val="FFFFFF"/>
        </a:dk2>
        <a:lt2>
          <a:srgbClr val="5F5F5F"/>
        </a:lt2>
        <a:accent1>
          <a:srgbClr val="B6CDDE"/>
        </a:accent1>
        <a:accent2>
          <a:srgbClr val="8A7CA2"/>
        </a:accent2>
        <a:accent3>
          <a:srgbClr val="C6CDDC"/>
        </a:accent3>
        <a:accent4>
          <a:srgbClr val="000000"/>
        </a:accent4>
        <a:accent5>
          <a:srgbClr val="D7E3EC"/>
        </a:accent5>
        <a:accent6>
          <a:srgbClr val="7D7092"/>
        </a:accent6>
        <a:hlink>
          <a:srgbClr val="336699"/>
        </a:hlink>
        <a:folHlink>
          <a:srgbClr val="009999"/>
        </a:folHlink>
      </a:clrScheme>
      <a:clrMap bg1="lt1" tx1="dk1" bg2="lt2" tx2="dk2" accent1="accent1" accent2="accent2" accent3="accent3" accent4="accent4" accent5="accent5" accent6="accent6" hlink="hlink" folHlink="folHlink"/>
    </a:extraClrScheme>
    <a:extraClrScheme>
      <a:clrScheme name="Reporting Progress or Status 3">
        <a:dk1>
          <a:srgbClr val="333300"/>
        </a:dk1>
        <a:lt1>
          <a:srgbClr val="FFFFFF"/>
        </a:lt1>
        <a:dk2>
          <a:srgbClr val="000000"/>
        </a:dk2>
        <a:lt2>
          <a:srgbClr val="969696"/>
        </a:lt2>
        <a:accent1>
          <a:srgbClr val="EAEAEA"/>
        </a:accent1>
        <a:accent2>
          <a:srgbClr val="969696"/>
        </a:accent2>
        <a:accent3>
          <a:srgbClr val="FFFFFF"/>
        </a:accent3>
        <a:accent4>
          <a:srgbClr val="2A2A00"/>
        </a:accent4>
        <a:accent5>
          <a:srgbClr val="F3F3F3"/>
        </a:accent5>
        <a:accent6>
          <a:srgbClr val="878787"/>
        </a:accent6>
        <a:hlink>
          <a:srgbClr val="5F5F5F"/>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Office\Templates\1033\Reporting Progress or Status.pot</Template>
  <TotalTime>47200</TotalTime>
  <Words>3590</Words>
  <Application>Microsoft Office PowerPoint</Application>
  <PresentationFormat>On-screen Show (4:3)</PresentationFormat>
  <Paragraphs>555</Paragraphs>
  <Slides>52</Slides>
  <Notes>42</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1</vt:i4>
      </vt:variant>
      <vt:variant>
        <vt:lpstr>Slide Titles</vt:lpstr>
      </vt:variant>
      <vt:variant>
        <vt:i4>52</vt:i4>
      </vt:variant>
    </vt:vector>
  </HeadingPairs>
  <TitlesOfParts>
    <vt:vector size="61" baseType="lpstr">
      <vt:lpstr>Arial</vt:lpstr>
      <vt:lpstr>Calibri</vt:lpstr>
      <vt:lpstr>Sylfaen</vt:lpstr>
      <vt:lpstr>Times New Roman</vt:lpstr>
      <vt:lpstr>Verdana</vt:lpstr>
      <vt:lpstr>Wingdings</vt:lpstr>
      <vt:lpstr>Reporting Progress or Status</vt:lpstr>
      <vt:lpstr>Custom Design</vt:lpstr>
      <vt:lpstr>Picture</vt:lpstr>
      <vt:lpstr>PowerPoint Presentation</vt:lpstr>
      <vt:lpstr>PowerPoint Presentation</vt:lpstr>
      <vt:lpstr> Welcome and Introductions</vt:lpstr>
      <vt:lpstr>Grants Financial Management Training</vt:lpstr>
      <vt:lpstr>Welcome and Introductions</vt:lpstr>
      <vt:lpstr>PowerPoint Presentation</vt:lpstr>
      <vt:lpstr>  Administrative Requirements</vt:lpstr>
      <vt:lpstr>  Administrative Requirements</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Cash Management &amp; FFR</vt:lpstr>
      <vt:lpstr> Cash Management &amp; FFR</vt:lpstr>
      <vt:lpstr> Cash Management &amp; FFR</vt:lpstr>
      <vt:lpstr>PowerPoint Presentation</vt:lpstr>
      <vt:lpstr>Subrecipient/Contractor Determinations</vt:lpstr>
      <vt:lpstr>Subrecipient/Contractor Determinations</vt:lpstr>
      <vt:lpstr>Subrecipient/Contractor Determinations</vt:lpstr>
      <vt:lpstr>Subrecipient/Contractor Determinations</vt:lpstr>
      <vt:lpstr>PowerPoint Presentation</vt:lpstr>
      <vt:lpstr> Procurement</vt:lpstr>
      <vt:lpstr> Procurement</vt:lpstr>
      <vt:lpstr> Procurement</vt:lpstr>
      <vt:lpstr>PowerPoint Presentation</vt:lpstr>
      <vt:lpstr>Subawards/Subrecipients</vt:lpstr>
      <vt:lpstr>Subawards/Subrecipients</vt:lpstr>
      <vt:lpstr>Subawards/Subrecipients</vt:lpstr>
      <vt:lpstr>Subawards/Subrecipients</vt:lpstr>
      <vt:lpstr>PowerPoint Presentation</vt:lpstr>
      <vt:lpstr> Grant Adjustments</vt:lpstr>
      <vt:lpstr> Grant Adjustments</vt:lpstr>
      <vt:lpstr>Budget Modification GAN Process</vt:lpstr>
      <vt:lpstr>PowerPoint Presentation</vt:lpstr>
      <vt:lpstr> Grant Closeout/Record Retention</vt:lpstr>
      <vt:lpstr>  Grant Closeout/Record Retention</vt:lpstr>
      <vt:lpstr>  Grant Closeout/Record Retention</vt:lpstr>
      <vt:lpstr>PowerPoint Presentation</vt:lpstr>
      <vt:lpstr> Resources </vt:lpstr>
      <vt:lpstr> Tribal Affairs Division – Solicitation Links </vt:lpstr>
      <vt:lpstr>PowerPoint Presentation</vt:lpstr>
    </vt:vector>
  </TitlesOfParts>
  <Company>MKR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Status</dc:title>
  <dc:creator>Hanley</dc:creator>
  <cp:lastModifiedBy>Holly Oden</cp:lastModifiedBy>
  <cp:revision>1326</cp:revision>
  <cp:lastPrinted>2019-11-21T16:35:50Z</cp:lastPrinted>
  <dcterms:created xsi:type="dcterms:W3CDTF">2010-11-09T00:40:24Z</dcterms:created>
  <dcterms:modified xsi:type="dcterms:W3CDTF">2020-03-12T17:10:40Z</dcterms:modified>
</cp:coreProperties>
</file>